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Lst>
  <p:notesMasterIdLst>
    <p:notesMasterId r:id="rId13"/>
  </p:notesMasterIdLst>
  <p:sldIdLst>
    <p:sldId id="256" r:id="rId3"/>
    <p:sldId id="263" r:id="rId4"/>
    <p:sldId id="285" r:id="rId5"/>
    <p:sldId id="283" r:id="rId6"/>
    <p:sldId id="284" r:id="rId7"/>
    <p:sldId id="286" r:id="rId8"/>
    <p:sldId id="287" r:id="rId9"/>
    <p:sldId id="288" r:id="rId10"/>
    <p:sldId id="289" r:id="rId11"/>
    <p:sldId id="264" r:id="rId12"/>
  </p:sldIdLst>
  <p:sldSz cx="18288000" cy="10287000"/>
  <p:notesSz cx="7559675" cy="10691813"/>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D24"/>
    <a:srgbClr val="044B9C"/>
    <a:srgbClr val="143D6B"/>
    <a:srgbClr val="2222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20" d="100"/>
          <a:sy n="20" d="100"/>
        </p:scale>
        <p:origin x="2602" y="1018"/>
      </p:cViewPr>
      <p:guideLst>
        <p:guide orient="horz" pos="3240"/>
        <p:guide pos="5760"/>
      </p:guideLst>
    </p:cSldViewPr>
  </p:slideViewPr>
  <p:notesTextViewPr>
    <p:cViewPr>
      <p:scale>
        <a:sx n="1" d="1"/>
        <a:sy n="1" d="1"/>
      </p:scale>
      <p:origin x="0" y="0"/>
    </p:cViewPr>
  </p:notesTextViewPr>
  <p:notesViewPr>
    <p:cSldViewPr snapToGrid="0" showGuides="1">
      <p:cViewPr varScale="1">
        <p:scale>
          <a:sx n="51" d="100"/>
          <a:sy n="51" d="100"/>
        </p:scale>
        <p:origin x="3274"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customXml" Target="../customXml/item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3276600" cy="536575"/>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4281488" y="0"/>
            <a:ext cx="3276600" cy="536575"/>
          </a:xfrm>
          <a:prstGeom prst="rect">
            <a:avLst/>
          </a:prstGeom>
        </p:spPr>
        <p:txBody>
          <a:bodyPr vert="horz" lIns="91440" tIns="45720" rIns="91440" bIns="45720" rtlCol="0"/>
          <a:lstStyle>
            <a:lvl1pPr algn="r">
              <a:defRPr sz="1200"/>
            </a:lvl1pPr>
          </a:lstStyle>
          <a:p>
            <a:fld id="{A131A264-BF84-4EDD-8AD2-8765FF2ADE39}" type="datetimeFigureOut">
              <a:rPr lang="el-GR" smtClean="0"/>
              <a:t>21/4/2026</a:t>
            </a:fld>
            <a:endParaRPr lang="el-GR"/>
          </a:p>
        </p:txBody>
      </p:sp>
      <p:sp>
        <p:nvSpPr>
          <p:cNvPr id="4" name="Θέση εικόνας διαφάνειας 3"/>
          <p:cNvSpPr>
            <a:spLocks noGrp="1" noRot="1" noChangeAspect="1"/>
          </p:cNvSpPr>
          <p:nvPr>
            <p:ph type="sldImg" idx="2"/>
          </p:nvPr>
        </p:nvSpPr>
        <p:spPr>
          <a:xfrm>
            <a:off x="573088" y="1336675"/>
            <a:ext cx="6413500" cy="3608388"/>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755650" y="5145088"/>
            <a:ext cx="6048375" cy="42100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10155238"/>
            <a:ext cx="3276600" cy="536575"/>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4281488" y="10155238"/>
            <a:ext cx="3276600" cy="536575"/>
          </a:xfrm>
          <a:prstGeom prst="rect">
            <a:avLst/>
          </a:prstGeom>
        </p:spPr>
        <p:txBody>
          <a:bodyPr vert="horz" lIns="91440" tIns="45720" rIns="91440" bIns="45720" rtlCol="0" anchor="b"/>
          <a:lstStyle>
            <a:lvl1pPr algn="r">
              <a:defRPr sz="1200"/>
            </a:lvl1pPr>
          </a:lstStyle>
          <a:p>
            <a:fld id="{0C205D22-615C-40FE-85B0-B0A415A8F1E8}" type="slidenum">
              <a:rPr lang="el-GR" smtClean="0"/>
              <a:t>‹#›</a:t>
            </a:fld>
            <a:endParaRPr lang="el-GR"/>
          </a:p>
        </p:txBody>
      </p:sp>
    </p:spTree>
    <p:extLst>
      <p:ext uri="{BB962C8B-B14F-4D97-AF65-F5344CB8AC3E}">
        <p14:creationId xmlns:p14="http://schemas.microsoft.com/office/powerpoint/2010/main" val="751749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367" userDrawn="1">
          <p15:clr>
            <a:srgbClr val="F26B43"/>
          </p15:clr>
        </p15:guide>
        <p15:guide id="2" pos="2381"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0C205D22-615C-40FE-85B0-B0A415A8F1E8}" type="slidenum">
              <a:rPr lang="el-GR" smtClean="0"/>
              <a:t>9</a:t>
            </a:fld>
            <a:endParaRPr lang="el-GR"/>
          </a:p>
        </p:txBody>
      </p:sp>
    </p:spTree>
    <p:extLst>
      <p:ext uri="{BB962C8B-B14F-4D97-AF65-F5344CB8AC3E}">
        <p14:creationId xmlns:p14="http://schemas.microsoft.com/office/powerpoint/2010/main" val="23593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7" name="PlaceHolder 2"/>
          <p:cNvSpPr>
            <a:spLocks noGrp="1"/>
          </p:cNvSpPr>
          <p:nvPr>
            <p:ph type="body"/>
          </p:nvPr>
        </p:nvSpPr>
        <p:spPr>
          <a:xfrm>
            <a:off x="914400" y="2406960"/>
            <a:ext cx="1645884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28" name="PlaceHolder 3"/>
          <p:cNvSpPr>
            <a:spLocks noGrp="1"/>
          </p:cNvSpPr>
          <p:nvPr>
            <p:ph type="body"/>
          </p:nvPr>
        </p:nvSpPr>
        <p:spPr>
          <a:xfrm>
            <a:off x="914400" y="5523120"/>
            <a:ext cx="16458840" cy="284544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0" name="PlaceHolder 2"/>
          <p:cNvSpPr>
            <a:spLocks noGrp="1"/>
          </p:cNvSpPr>
          <p:nvPr>
            <p:ph type="body"/>
          </p:nvPr>
        </p:nvSpPr>
        <p:spPr>
          <a:xfrm>
            <a:off x="914400" y="240696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1" name="PlaceHolder 3"/>
          <p:cNvSpPr>
            <a:spLocks noGrp="1"/>
          </p:cNvSpPr>
          <p:nvPr>
            <p:ph type="body"/>
          </p:nvPr>
        </p:nvSpPr>
        <p:spPr>
          <a:xfrm>
            <a:off x="9348120" y="240696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2" name="PlaceHolder 4"/>
          <p:cNvSpPr>
            <a:spLocks noGrp="1"/>
          </p:cNvSpPr>
          <p:nvPr>
            <p:ph type="body"/>
          </p:nvPr>
        </p:nvSpPr>
        <p:spPr>
          <a:xfrm>
            <a:off x="914400" y="552312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3" name="PlaceHolder 5"/>
          <p:cNvSpPr>
            <a:spLocks noGrp="1"/>
          </p:cNvSpPr>
          <p:nvPr>
            <p:ph type="body"/>
          </p:nvPr>
        </p:nvSpPr>
        <p:spPr>
          <a:xfrm>
            <a:off x="9348120" y="552312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35" name="PlaceHolder 2"/>
          <p:cNvSpPr>
            <a:spLocks noGrp="1"/>
          </p:cNvSpPr>
          <p:nvPr>
            <p:ph type="body"/>
          </p:nvPr>
        </p:nvSpPr>
        <p:spPr>
          <a:xfrm>
            <a:off x="914400" y="2406960"/>
            <a:ext cx="529956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6" name="PlaceHolder 3"/>
          <p:cNvSpPr>
            <a:spLocks noGrp="1"/>
          </p:cNvSpPr>
          <p:nvPr>
            <p:ph type="body"/>
          </p:nvPr>
        </p:nvSpPr>
        <p:spPr>
          <a:xfrm>
            <a:off x="6479280" y="2406960"/>
            <a:ext cx="529956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7" name="PlaceHolder 4"/>
          <p:cNvSpPr>
            <a:spLocks noGrp="1"/>
          </p:cNvSpPr>
          <p:nvPr>
            <p:ph type="body"/>
          </p:nvPr>
        </p:nvSpPr>
        <p:spPr>
          <a:xfrm>
            <a:off x="12044160" y="2406960"/>
            <a:ext cx="529956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8" name="PlaceHolder 5"/>
          <p:cNvSpPr>
            <a:spLocks noGrp="1"/>
          </p:cNvSpPr>
          <p:nvPr>
            <p:ph type="body"/>
          </p:nvPr>
        </p:nvSpPr>
        <p:spPr>
          <a:xfrm>
            <a:off x="914400" y="5523120"/>
            <a:ext cx="529956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39" name="PlaceHolder 6"/>
          <p:cNvSpPr>
            <a:spLocks noGrp="1"/>
          </p:cNvSpPr>
          <p:nvPr>
            <p:ph type="body"/>
          </p:nvPr>
        </p:nvSpPr>
        <p:spPr>
          <a:xfrm>
            <a:off x="6479280" y="5523120"/>
            <a:ext cx="529956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40" name="PlaceHolder 7"/>
          <p:cNvSpPr>
            <a:spLocks noGrp="1"/>
          </p:cNvSpPr>
          <p:nvPr>
            <p:ph type="body"/>
          </p:nvPr>
        </p:nvSpPr>
        <p:spPr>
          <a:xfrm>
            <a:off x="12044160" y="5523120"/>
            <a:ext cx="5299560" cy="284544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0E99E-BE9F-AD35-AADC-F9BCE4D7BA39}"/>
              </a:ext>
            </a:extLst>
          </p:cNvPr>
          <p:cNvSpPr>
            <a:spLocks noGrp="1"/>
          </p:cNvSpPr>
          <p:nvPr>
            <p:ph type="title"/>
          </p:nvPr>
        </p:nvSpPr>
        <p:spPr>
          <a:xfrm>
            <a:off x="1259682" y="1157288"/>
            <a:ext cx="15773400" cy="1628775"/>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7D116B92-3ECF-B7F9-8311-0F0C3102791C}"/>
              </a:ext>
            </a:extLst>
          </p:cNvPr>
          <p:cNvSpPr>
            <a:spLocks noGrp="1"/>
          </p:cNvSpPr>
          <p:nvPr>
            <p:ph type="body" idx="1"/>
          </p:nvPr>
        </p:nvSpPr>
        <p:spPr>
          <a:xfrm>
            <a:off x="1254919" y="2771774"/>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83B2EC8C-A0E5-97F4-5533-189B07637094}"/>
              </a:ext>
            </a:extLst>
          </p:cNvPr>
          <p:cNvSpPr>
            <a:spLocks noGrp="1"/>
          </p:cNvSpPr>
          <p:nvPr>
            <p:ph sz="half" idx="2"/>
          </p:nvPr>
        </p:nvSpPr>
        <p:spPr>
          <a:xfrm>
            <a:off x="1259683" y="4007642"/>
            <a:ext cx="7736681" cy="52768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D7CFC29-4D49-22D4-B6DE-E512909DE201}"/>
              </a:ext>
            </a:extLst>
          </p:cNvPr>
          <p:cNvSpPr>
            <a:spLocks noGrp="1"/>
          </p:cNvSpPr>
          <p:nvPr>
            <p:ph type="body" sz="quarter" idx="3"/>
          </p:nvPr>
        </p:nvSpPr>
        <p:spPr>
          <a:xfrm>
            <a:off x="9258300" y="2786063"/>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D1DFA8B6-4249-2F6B-9FBE-77327AE8138D}"/>
              </a:ext>
            </a:extLst>
          </p:cNvPr>
          <p:cNvSpPr>
            <a:spLocks noGrp="1"/>
          </p:cNvSpPr>
          <p:nvPr>
            <p:ph sz="quarter" idx="4"/>
          </p:nvPr>
        </p:nvSpPr>
        <p:spPr>
          <a:xfrm>
            <a:off x="9258300" y="4007642"/>
            <a:ext cx="7774782" cy="527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5">
            <a:extLst>
              <a:ext uri="{FF2B5EF4-FFF2-40B4-BE49-F238E27FC236}">
                <a16:creationId xmlns:a16="http://schemas.microsoft.com/office/drawing/2014/main" id="{DAB5D89E-E520-52BA-FED4-F4C8D931F029}"/>
              </a:ext>
            </a:extLst>
          </p:cNvPr>
          <p:cNvSpPr txBox="1">
            <a:spLocks/>
          </p:cNvSpPr>
          <p:nvPr userDrawn="1"/>
        </p:nvSpPr>
        <p:spPr>
          <a:xfrm>
            <a:off x="1257300" y="9534524"/>
            <a:ext cx="1515717" cy="547688"/>
          </a:xfrm>
          <a:prstGeom prst="rect">
            <a:avLst/>
          </a:prstGeom>
        </p:spPr>
        <p:txBody>
          <a:bodyPr vert="horz" lIns="137160" tIns="68580" rIns="137160" bIns="68580" rtlCol="0" anchor="ctr"/>
          <a:lstStyle>
            <a:defPPr>
              <a:defRPr lang="en-US"/>
            </a:defPPr>
            <a:lvl1pPr marL="0" algn="r" defTabSz="914400" rtl="0" eaLnBrk="1" latinLnBrk="0" hangingPunct="1">
              <a:defRPr sz="1200" kern="1200">
                <a:solidFill>
                  <a:schemeClr val="tx1">
                    <a:tint val="75000"/>
                  </a:schemeClr>
                </a:solidFill>
                <a:latin typeface="Segoe UI Light" panose="020B0502040204020203" pitchFamily="34" charset="0"/>
                <a:ea typeface="+mn-ea"/>
                <a:cs typeface="Segoe UI Light"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266851ED-2306-4F6B-A00C-CB3789928A56}" type="datetime1">
              <a:rPr lang="el-GR" sz="1800" smtClean="0"/>
              <a:pPr algn="l"/>
              <a:t>21/4/2026</a:t>
            </a:fld>
            <a:endParaRPr lang="el-GR" sz="1800" dirty="0"/>
          </a:p>
        </p:txBody>
      </p:sp>
      <p:sp>
        <p:nvSpPr>
          <p:cNvPr id="17" name="Slide Number Placeholder 5">
            <a:extLst>
              <a:ext uri="{FF2B5EF4-FFF2-40B4-BE49-F238E27FC236}">
                <a16:creationId xmlns:a16="http://schemas.microsoft.com/office/drawing/2014/main" id="{F8B236EE-B3BD-213B-C6D6-CB9A2294DE2D}"/>
              </a:ext>
            </a:extLst>
          </p:cNvPr>
          <p:cNvSpPr txBox="1">
            <a:spLocks/>
          </p:cNvSpPr>
          <p:nvPr userDrawn="1"/>
        </p:nvSpPr>
        <p:spPr>
          <a:xfrm>
            <a:off x="15982122" y="9534524"/>
            <a:ext cx="1041507" cy="547688"/>
          </a:xfrm>
          <a:prstGeom prst="rect">
            <a:avLst/>
          </a:prstGeom>
        </p:spPr>
        <p:txBody>
          <a:bodyPr vert="horz" lIns="137160" tIns="68580" rIns="137160" bIns="68580" rtlCol="0" anchor="ctr"/>
          <a:lstStyle>
            <a:defPPr>
              <a:defRPr lang="en-US"/>
            </a:defPPr>
            <a:lvl1pPr marL="0" algn="r" defTabSz="914400" rtl="0" eaLnBrk="1" latinLnBrk="0" hangingPunct="1">
              <a:defRPr sz="1200" kern="1200">
                <a:solidFill>
                  <a:schemeClr val="tx1">
                    <a:tint val="75000"/>
                  </a:schemeClr>
                </a:solidFill>
                <a:latin typeface="Segoe UI Light" panose="020B0502040204020203" pitchFamily="34" charset="0"/>
                <a:ea typeface="+mn-ea"/>
                <a:cs typeface="Segoe UI Light"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1371600" rtl="0" eaLnBrk="1" fontAlgn="auto" latinLnBrk="0" hangingPunct="1">
              <a:lnSpc>
                <a:spcPct val="100000"/>
              </a:lnSpc>
              <a:spcBef>
                <a:spcPts val="0"/>
              </a:spcBef>
              <a:spcAft>
                <a:spcPts val="0"/>
              </a:spcAft>
              <a:buClrTx/>
              <a:buSzTx/>
              <a:buFontTx/>
              <a:buNone/>
              <a:tabLst/>
              <a:defRPr/>
            </a:pPr>
            <a:fld id="{0A8894D2-E761-49B0-BEA1-3A80EA18846E}" type="slidenum">
              <a:rPr lang="en-GR" sz="1800" smtClean="0"/>
              <a:pPr marL="0" marR="0" lvl="0" indent="0" algn="r" defTabSz="1371600" rtl="0" eaLnBrk="1" fontAlgn="auto" latinLnBrk="0" hangingPunct="1">
                <a:lnSpc>
                  <a:spcPct val="100000"/>
                </a:lnSpc>
                <a:spcBef>
                  <a:spcPts val="0"/>
                </a:spcBef>
                <a:spcAft>
                  <a:spcPts val="0"/>
                </a:spcAft>
                <a:buClrTx/>
                <a:buSzTx/>
                <a:buFontTx/>
                <a:buNone/>
                <a:tabLst/>
                <a:defRPr/>
              </a:pPr>
              <a:t>‹#›</a:t>
            </a:fld>
            <a:endParaRPr lang="en-GR" sz="1800" dirty="0"/>
          </a:p>
        </p:txBody>
      </p:sp>
      <p:sp>
        <p:nvSpPr>
          <p:cNvPr id="9" name="Ορθογώνιο 8">
            <a:extLst>
              <a:ext uri="{FF2B5EF4-FFF2-40B4-BE49-F238E27FC236}">
                <a16:creationId xmlns:a16="http://schemas.microsoft.com/office/drawing/2014/main" id="{D89B8553-B74B-FBA6-114A-EFACD569D0EA}"/>
              </a:ext>
            </a:extLst>
          </p:cNvPr>
          <p:cNvSpPr/>
          <p:nvPr userDrawn="1"/>
        </p:nvSpPr>
        <p:spPr>
          <a:xfrm>
            <a:off x="1128713" y="9386888"/>
            <a:ext cx="14458950" cy="7386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sz="2700"/>
          </a:p>
        </p:txBody>
      </p:sp>
      <p:grpSp>
        <p:nvGrpSpPr>
          <p:cNvPr id="7" name="Ομάδα 6">
            <a:extLst>
              <a:ext uri="{FF2B5EF4-FFF2-40B4-BE49-F238E27FC236}">
                <a16:creationId xmlns:a16="http://schemas.microsoft.com/office/drawing/2014/main" id="{70D84E42-A661-6C3A-63E2-6E0264A1FDD9}"/>
              </a:ext>
            </a:extLst>
          </p:cNvPr>
          <p:cNvGrpSpPr/>
          <p:nvPr userDrawn="1"/>
        </p:nvGrpSpPr>
        <p:grpSpPr>
          <a:xfrm>
            <a:off x="486422" y="303138"/>
            <a:ext cx="17526789" cy="1404267"/>
            <a:chOff x="324281" y="202092"/>
            <a:chExt cx="11684526" cy="936178"/>
          </a:xfrm>
        </p:grpSpPr>
        <p:grpSp>
          <p:nvGrpSpPr>
            <p:cNvPr id="8" name="Ομάδα 7">
              <a:extLst>
                <a:ext uri="{FF2B5EF4-FFF2-40B4-BE49-F238E27FC236}">
                  <a16:creationId xmlns:a16="http://schemas.microsoft.com/office/drawing/2014/main" id="{7A33CCEE-0D93-B805-CFF7-CB995C3D6DF6}"/>
                </a:ext>
              </a:extLst>
            </p:cNvPr>
            <p:cNvGrpSpPr/>
            <p:nvPr userDrawn="1"/>
          </p:nvGrpSpPr>
          <p:grpSpPr>
            <a:xfrm>
              <a:off x="324281" y="202092"/>
              <a:ext cx="9664352" cy="936178"/>
              <a:chOff x="370235" y="418787"/>
              <a:chExt cx="9664352" cy="936178"/>
            </a:xfrm>
          </p:grpSpPr>
          <p:pic>
            <p:nvPicPr>
              <p:cNvPr id="15" name="Εικόνα 14">
                <a:extLst>
                  <a:ext uri="{FF2B5EF4-FFF2-40B4-BE49-F238E27FC236}">
                    <a16:creationId xmlns:a16="http://schemas.microsoft.com/office/drawing/2014/main" id="{A1733172-27DC-811D-AA81-CF547D550A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31635" t="29143" r="33990" b="27280"/>
              <a:stretch>
                <a:fillRect/>
              </a:stretch>
            </p:blipFill>
            <p:spPr bwMode="auto">
              <a:xfrm>
                <a:off x="370235" y="468675"/>
                <a:ext cx="1088152" cy="82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3">
                <a:extLst>
                  <a:ext uri="{FF2B5EF4-FFF2-40B4-BE49-F238E27FC236}">
                    <a16:creationId xmlns:a16="http://schemas.microsoft.com/office/drawing/2014/main" id="{B8BA746D-9F64-CE4F-B5CA-8AE4FCAA3BFE}"/>
                  </a:ext>
                </a:extLst>
              </p:cNvPr>
              <p:cNvSpPr txBox="1">
                <a:spLocks noChangeArrowheads="1"/>
              </p:cNvSpPr>
              <p:nvPr userDrawn="1"/>
            </p:nvSpPr>
            <p:spPr bwMode="auto">
              <a:xfrm>
                <a:off x="2195512" y="418787"/>
                <a:ext cx="7839075" cy="936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2400" kern="1200">
                    <a:solidFill>
                      <a:schemeClr val="tx1"/>
                    </a:solidFill>
                    <a:latin typeface="+mn-lt"/>
                    <a:ea typeface="+mn-ea"/>
                    <a:cs typeface="+mn-cs"/>
                  </a:defRPr>
                </a:lvl1pPr>
                <a:lvl2pPr marL="457200" indent="0" algn="ctr" rtl="0" eaLnBrk="0" fontAlgn="base" hangingPunct="0">
                  <a:spcBef>
                    <a:spcPct val="20000"/>
                  </a:spcBef>
                  <a:spcAft>
                    <a:spcPct val="0"/>
                  </a:spcAft>
                  <a:buNone/>
                  <a:defRPr sz="2000" kern="1200">
                    <a:solidFill>
                      <a:schemeClr val="tx1"/>
                    </a:solidFill>
                    <a:latin typeface="+mn-lt"/>
                    <a:ea typeface="+mn-ea"/>
                    <a:cs typeface="+mn-cs"/>
                  </a:defRPr>
                </a:lvl2pPr>
                <a:lvl3pPr marL="914400" indent="0" algn="ctr" rtl="0" eaLnBrk="0" fontAlgn="base" hangingPunct="0">
                  <a:spcBef>
                    <a:spcPct val="20000"/>
                  </a:spcBef>
                  <a:spcAft>
                    <a:spcPct val="0"/>
                  </a:spcAft>
                  <a:buNone/>
                  <a:defRPr sz="1800" kern="1200">
                    <a:solidFill>
                      <a:schemeClr val="tx1"/>
                    </a:solidFill>
                    <a:latin typeface="+mn-lt"/>
                    <a:ea typeface="+mn-ea"/>
                    <a:cs typeface="+mn-cs"/>
                  </a:defRPr>
                </a:lvl3pPr>
                <a:lvl4pPr marL="1371600" indent="0" algn="ctr" rtl="0" eaLnBrk="0" fontAlgn="base" hangingPunct="0">
                  <a:spcBef>
                    <a:spcPct val="20000"/>
                  </a:spcBef>
                  <a:spcAft>
                    <a:spcPct val="0"/>
                  </a:spcAft>
                  <a:buNone/>
                  <a:defRPr sz="1600" kern="1200">
                    <a:solidFill>
                      <a:schemeClr val="tx1"/>
                    </a:solidFill>
                    <a:latin typeface="+mn-lt"/>
                    <a:ea typeface="+mn-ea"/>
                    <a:cs typeface="+mn-cs"/>
                  </a:defRPr>
                </a:lvl4pPr>
                <a:lvl5pPr marL="1828800" indent="0" algn="ctr" rtl="0" eaLnBrk="0" fontAlgn="base" hangingPunct="0">
                  <a:spcBef>
                    <a:spcPct val="20000"/>
                  </a:spcBef>
                  <a:spcAft>
                    <a:spcPct val="0"/>
                  </a:spcAft>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0"/>
                  </a:spcBef>
                  <a:defRPr/>
                </a:pPr>
                <a:r>
                  <a:rPr lang="en-US" sz="3000" i="0" kern="1200" dirty="0">
                    <a:solidFill>
                      <a:srgbClr val="323E4F"/>
                    </a:solidFill>
                    <a:latin typeface="Segoe UI Light" panose="020B0502040204020203" pitchFamily="34" charset="0"/>
                    <a:ea typeface="+mn-ea"/>
                    <a:cs typeface="Segoe UI Light" panose="020B0502040204020203" pitchFamily="34" charset="0"/>
                  </a:rPr>
                  <a:t>Independent Directorate of Civil Protection of the Region of Attica</a:t>
                </a:r>
                <a:endParaRPr lang="el-GR" sz="2700" i="0" kern="1200" dirty="0">
                  <a:solidFill>
                    <a:srgbClr val="323E4F"/>
                  </a:solidFill>
                  <a:latin typeface="Segoe UI Light" panose="020B0502040204020203" pitchFamily="34" charset="0"/>
                  <a:ea typeface="+mn-ea"/>
                  <a:cs typeface="Segoe UI Light" panose="020B0502040204020203" pitchFamily="34" charset="0"/>
                </a:endParaRPr>
              </a:p>
              <a:p>
                <a:pPr>
                  <a:spcBef>
                    <a:spcPts val="0"/>
                  </a:spcBef>
                  <a:defRPr/>
                </a:pPr>
                <a:r>
                  <a:rPr lang="en-US" sz="1800" i="0" kern="1200" dirty="0">
                    <a:solidFill>
                      <a:srgbClr val="323E4F"/>
                    </a:solidFill>
                    <a:latin typeface="Segoe UI Light" panose="020B0502040204020203" pitchFamily="34" charset="0"/>
                    <a:ea typeface="+mn-ea"/>
                    <a:cs typeface="Segoe UI Light" panose="020B0502040204020203" pitchFamily="34" charset="0"/>
                  </a:rPr>
                  <a:t>Dr. Nikos Passas, Deputy Director of Civil Protection, </a:t>
                </a:r>
                <a:endParaRPr lang="el-GR" sz="1800" i="0" kern="1200" dirty="0">
                  <a:solidFill>
                    <a:srgbClr val="323E4F"/>
                  </a:solidFill>
                  <a:latin typeface="Segoe UI Light" panose="020B0502040204020203" pitchFamily="34" charset="0"/>
                  <a:ea typeface="+mn-ea"/>
                  <a:cs typeface="Segoe UI Light" panose="020B0502040204020203" pitchFamily="34" charset="0"/>
                </a:endParaRPr>
              </a:p>
              <a:p>
                <a:pPr>
                  <a:spcBef>
                    <a:spcPts val="0"/>
                  </a:spcBef>
                  <a:defRPr/>
                </a:pPr>
                <a:r>
                  <a:rPr lang="en-US" sz="1800" i="0" kern="1200" dirty="0">
                    <a:solidFill>
                      <a:srgbClr val="323E4F"/>
                    </a:solidFill>
                    <a:latin typeface="Segoe UI Light" panose="020B0502040204020203" pitchFamily="34" charset="0"/>
                    <a:ea typeface="+mn-ea"/>
                    <a:cs typeface="Segoe UI Light" panose="020B0502040204020203" pitchFamily="34" charset="0"/>
                  </a:rPr>
                  <a:t>Region of Attica,100 </a:t>
                </a:r>
                <a:r>
                  <a:rPr lang="en-US" sz="1800" i="0" kern="1200" dirty="0" err="1">
                    <a:solidFill>
                      <a:srgbClr val="323E4F"/>
                    </a:solidFill>
                    <a:latin typeface="Segoe UI Light" panose="020B0502040204020203" pitchFamily="34" charset="0"/>
                    <a:ea typeface="+mn-ea"/>
                    <a:cs typeface="Segoe UI Light" panose="020B0502040204020203" pitchFamily="34" charset="0"/>
                  </a:rPr>
                  <a:t>Kifisias</a:t>
                </a:r>
                <a:r>
                  <a:rPr lang="en-US" sz="1800" i="0" kern="1200" dirty="0">
                    <a:solidFill>
                      <a:srgbClr val="323E4F"/>
                    </a:solidFill>
                    <a:latin typeface="Segoe UI Light" panose="020B0502040204020203" pitchFamily="34" charset="0"/>
                    <a:ea typeface="+mn-ea"/>
                    <a:cs typeface="Segoe UI Light" panose="020B0502040204020203" pitchFamily="34" charset="0"/>
                  </a:rPr>
                  <a:t> Ave, </a:t>
                </a:r>
                <a:r>
                  <a:rPr lang="en-US" sz="1800" i="0" kern="1200" dirty="0" err="1">
                    <a:solidFill>
                      <a:srgbClr val="323E4F"/>
                    </a:solidFill>
                    <a:latin typeface="Segoe UI Light" panose="020B0502040204020203" pitchFamily="34" charset="0"/>
                    <a:ea typeface="+mn-ea"/>
                    <a:cs typeface="Segoe UI Light" panose="020B0502040204020203" pitchFamily="34" charset="0"/>
                  </a:rPr>
                  <a:t>Marousi</a:t>
                </a:r>
                <a:r>
                  <a:rPr lang="en-US" sz="1800" i="0" kern="1200" dirty="0">
                    <a:solidFill>
                      <a:srgbClr val="323E4F"/>
                    </a:solidFill>
                    <a:latin typeface="Segoe UI Light" panose="020B0502040204020203" pitchFamily="34" charset="0"/>
                    <a:ea typeface="+mn-ea"/>
                    <a:cs typeface="Segoe UI Light" panose="020B0502040204020203" pitchFamily="34" charset="0"/>
                  </a:rPr>
                  <a:t>,</a:t>
                </a:r>
                <a:endParaRPr lang="el-GR" sz="1800" i="0" kern="1200" dirty="0">
                  <a:solidFill>
                    <a:srgbClr val="323E4F"/>
                  </a:solidFill>
                  <a:latin typeface="Segoe UI Light" panose="020B0502040204020203" pitchFamily="34" charset="0"/>
                  <a:ea typeface="+mn-ea"/>
                  <a:cs typeface="Segoe UI Light" panose="020B0502040204020203" pitchFamily="34" charset="0"/>
                </a:endParaRPr>
              </a:p>
              <a:p>
                <a:pPr>
                  <a:spcBef>
                    <a:spcPts val="0"/>
                  </a:spcBef>
                  <a:defRPr/>
                </a:pPr>
                <a:r>
                  <a:rPr lang="en-US" sz="1800" i="0" kern="1200" dirty="0">
                    <a:solidFill>
                      <a:srgbClr val="323E4F"/>
                    </a:solidFill>
                    <a:latin typeface="Segoe UI Light" panose="020B0502040204020203" pitchFamily="34" charset="0"/>
                    <a:ea typeface="+mn-ea"/>
                    <a:cs typeface="Segoe UI Light" panose="020B0502040204020203" pitchFamily="34" charset="0"/>
                  </a:rPr>
                  <a:t>grppna@patt.gov.gr</a:t>
                </a:r>
                <a:endParaRPr lang="el-GR" sz="1800" i="0" kern="1200" dirty="0">
                  <a:solidFill>
                    <a:srgbClr val="323E4F"/>
                  </a:solidFill>
                  <a:latin typeface="Segoe UI Light" panose="020B0502040204020203" pitchFamily="34" charset="0"/>
                  <a:ea typeface="+mn-ea"/>
                  <a:cs typeface="Segoe UI Light" panose="020B0502040204020203" pitchFamily="34" charset="0"/>
                </a:endParaRPr>
              </a:p>
              <a:p>
                <a:r>
                  <a:rPr lang="el-GR" altLang="el-GR" sz="6600" b="1" dirty="0">
                    <a:solidFill>
                      <a:srgbClr val="FFFFFF"/>
                    </a:solidFill>
                    <a:effectLst>
                      <a:outerShdw blurRad="38100" dist="38100" dir="2700000" algn="tl">
                        <a:srgbClr val="000000">
                          <a:alpha val="43137"/>
                        </a:srgbClr>
                      </a:outerShdw>
                    </a:effectLst>
                    <a:cs typeface="Calibri" panose="020F0502020204030204" pitchFamily="34" charset="0"/>
                  </a:rPr>
                  <a:t> </a:t>
                </a:r>
              </a:p>
            </p:txBody>
          </p:sp>
        </p:grpSp>
        <p:pic>
          <p:nvPicPr>
            <p:cNvPr id="14" name="Εικόνα 13">
              <a:extLst>
                <a:ext uri="{FF2B5EF4-FFF2-40B4-BE49-F238E27FC236}">
                  <a16:creationId xmlns:a16="http://schemas.microsoft.com/office/drawing/2014/main" id="{D0B5FFFA-250D-1091-266D-36BF9866FCC1}"/>
                </a:ext>
              </a:extLst>
            </p:cNvPr>
            <p:cNvPicPr>
              <a:picLocks noChangeAspect="1"/>
            </p:cNvPicPr>
            <p:nvPr userDrawn="1"/>
          </p:nvPicPr>
          <p:blipFill>
            <a:blip r:embed="rId3"/>
            <a:srcRect b="27289"/>
            <a:stretch>
              <a:fillRect/>
            </a:stretch>
          </p:blipFill>
          <p:spPr>
            <a:xfrm>
              <a:off x="9711264" y="234892"/>
              <a:ext cx="2297543" cy="693795"/>
            </a:xfrm>
            <a:prstGeom prst="rect">
              <a:avLst/>
            </a:prstGeom>
          </p:spPr>
        </p:pic>
      </p:grpSp>
    </p:spTree>
    <p:extLst>
      <p:ext uri="{BB962C8B-B14F-4D97-AF65-F5344CB8AC3E}">
        <p14:creationId xmlns:p14="http://schemas.microsoft.com/office/powerpoint/2010/main" val="18579354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C220D-A850-7339-DF13-615B302917A9}"/>
              </a:ext>
            </a:extLst>
          </p:cNvPr>
          <p:cNvSpPr txBox="1">
            <a:spLocks noGrp="1"/>
          </p:cNvSpPr>
          <p:nvPr>
            <p:ph type="ctrTitle"/>
          </p:nvPr>
        </p:nvSpPr>
        <p:spPr>
          <a:xfrm>
            <a:off x="685800" y="2130423"/>
            <a:ext cx="7772400" cy="1470026"/>
          </a:xfrm>
        </p:spPr>
        <p:txBody>
          <a:bodyPr/>
          <a:lstStyle>
            <a:lvl1pPr>
              <a:defRPr/>
            </a:lvl1pPr>
          </a:lstStyle>
          <a:p>
            <a:pPr lvl="0"/>
            <a:r>
              <a:rPr lang="en-US"/>
              <a:t>Click to edit Master title style</a:t>
            </a:r>
          </a:p>
        </p:txBody>
      </p:sp>
      <p:sp>
        <p:nvSpPr>
          <p:cNvPr id="3" name="Subtitle 2">
            <a:extLst>
              <a:ext uri="{FF2B5EF4-FFF2-40B4-BE49-F238E27FC236}">
                <a16:creationId xmlns:a16="http://schemas.microsoft.com/office/drawing/2014/main" id="{89EF6775-7F38-5CB2-1807-854B4363D10A}"/>
              </a:ext>
            </a:extLst>
          </p:cNvPr>
          <p:cNvSpPr txBox="1">
            <a:spLocks noGrp="1"/>
          </p:cNvSpPr>
          <p:nvPr>
            <p:ph type="subTitle" idx="1"/>
          </p:nvPr>
        </p:nvSpPr>
        <p:spPr>
          <a:xfrm>
            <a:off x="1371600" y="3886200"/>
            <a:ext cx="6400800" cy="1752603"/>
          </a:xfrm>
        </p:spPr>
        <p:txBody>
          <a:bodyPr anchorCtr="1"/>
          <a:lstStyle>
            <a:lvl1pPr marL="0" indent="0" algn="ctr">
              <a:buNone/>
              <a:defRPr>
                <a:solidFill>
                  <a:srgbClr val="898989"/>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9AC0866B-79A9-FF42-F636-B7D4752BD42B}"/>
              </a:ext>
            </a:extLst>
          </p:cNvPr>
          <p:cNvSpPr txBox="1">
            <a:spLocks noGrp="1"/>
          </p:cNvSpPr>
          <p:nvPr>
            <p:ph type="dt" sz="half" idx="7"/>
          </p:nvPr>
        </p:nvSpPr>
        <p:spPr/>
        <p:txBody>
          <a:bodyPr/>
          <a:lstStyle>
            <a:lvl1pPr>
              <a:defRPr/>
            </a:lvl1pPr>
          </a:lstStyle>
          <a:p>
            <a:pPr lvl="0"/>
            <a:fld id="{099B6A1F-3FEE-4072-BB66-094685498BD0}" type="datetime1">
              <a:rPr lang="en-US"/>
              <a:pPr lvl="0"/>
              <a:t>4/21/2026</a:t>
            </a:fld>
            <a:endParaRPr lang="en-US"/>
          </a:p>
        </p:txBody>
      </p:sp>
      <p:sp>
        <p:nvSpPr>
          <p:cNvPr id="5" name="Footer Placeholder 4">
            <a:extLst>
              <a:ext uri="{FF2B5EF4-FFF2-40B4-BE49-F238E27FC236}">
                <a16:creationId xmlns:a16="http://schemas.microsoft.com/office/drawing/2014/main" id="{C6715755-A92D-6C73-5A96-F4DF0A9E22F1}"/>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06F63119-E32F-501B-91C7-2376BA51CDF6}"/>
              </a:ext>
            </a:extLst>
          </p:cNvPr>
          <p:cNvSpPr txBox="1">
            <a:spLocks noGrp="1"/>
          </p:cNvSpPr>
          <p:nvPr>
            <p:ph type="sldNum" sz="quarter" idx="8"/>
          </p:nvPr>
        </p:nvSpPr>
        <p:spPr/>
        <p:txBody>
          <a:bodyPr/>
          <a:lstStyle>
            <a:lvl1pPr>
              <a:defRPr/>
            </a:lvl1pPr>
          </a:lstStyle>
          <a:p>
            <a:pPr lvl="0"/>
            <a:fld id="{96FC8BE4-69EE-4753-AA51-BB221C843A55}" type="slidenum">
              <a:t>‹#›</a:t>
            </a:fld>
            <a:endParaRPr lang="en-US"/>
          </a:p>
        </p:txBody>
      </p:sp>
    </p:spTree>
    <p:extLst>
      <p:ext uri="{BB962C8B-B14F-4D97-AF65-F5344CB8AC3E}">
        <p14:creationId xmlns:p14="http://schemas.microsoft.com/office/powerpoint/2010/main" val="20001935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83693-84AA-5A35-83A9-89300FF28B3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0239B703-B0D9-AFA7-E719-F2E4C749238D}"/>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801CB1-5489-4081-11AE-8457EF97EAA3}"/>
              </a:ext>
            </a:extLst>
          </p:cNvPr>
          <p:cNvSpPr txBox="1">
            <a:spLocks noGrp="1"/>
          </p:cNvSpPr>
          <p:nvPr>
            <p:ph type="dt" sz="half" idx="7"/>
          </p:nvPr>
        </p:nvSpPr>
        <p:spPr/>
        <p:txBody>
          <a:bodyPr/>
          <a:lstStyle>
            <a:lvl1pPr>
              <a:defRPr/>
            </a:lvl1pPr>
          </a:lstStyle>
          <a:p>
            <a:pPr lvl="0"/>
            <a:fld id="{47B8D18D-DD7B-43AA-88F6-C2B33D67DDB0}" type="datetime1">
              <a:rPr lang="en-US"/>
              <a:pPr lvl="0"/>
              <a:t>4/21/2026</a:t>
            </a:fld>
            <a:endParaRPr lang="en-US"/>
          </a:p>
        </p:txBody>
      </p:sp>
      <p:sp>
        <p:nvSpPr>
          <p:cNvPr id="5" name="Footer Placeholder 4">
            <a:extLst>
              <a:ext uri="{FF2B5EF4-FFF2-40B4-BE49-F238E27FC236}">
                <a16:creationId xmlns:a16="http://schemas.microsoft.com/office/drawing/2014/main" id="{4EC410DD-8C65-C96C-5665-043FFE41BBE2}"/>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456FF5E1-FA1F-9B90-BE44-F94DA113F58F}"/>
              </a:ext>
            </a:extLst>
          </p:cNvPr>
          <p:cNvSpPr txBox="1">
            <a:spLocks noGrp="1"/>
          </p:cNvSpPr>
          <p:nvPr>
            <p:ph type="sldNum" sz="quarter" idx="8"/>
          </p:nvPr>
        </p:nvSpPr>
        <p:spPr/>
        <p:txBody>
          <a:bodyPr/>
          <a:lstStyle>
            <a:lvl1pPr>
              <a:defRPr/>
            </a:lvl1pPr>
          </a:lstStyle>
          <a:p>
            <a:pPr lvl="0"/>
            <a:fld id="{EF049F15-5435-4F98-95A3-E986F911C869}" type="slidenum">
              <a:t>‹#›</a:t>
            </a:fld>
            <a:endParaRPr lang="en-US"/>
          </a:p>
        </p:txBody>
      </p:sp>
    </p:spTree>
    <p:extLst>
      <p:ext uri="{BB962C8B-B14F-4D97-AF65-F5344CB8AC3E}">
        <p14:creationId xmlns:p14="http://schemas.microsoft.com/office/powerpoint/2010/main" val="4145284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6D832-6203-8F5B-D8C7-ED6807CBEB3E}"/>
              </a:ext>
            </a:extLst>
          </p:cNvPr>
          <p:cNvSpPr txBox="1">
            <a:spLocks noGrp="1"/>
          </p:cNvSpPr>
          <p:nvPr>
            <p:ph type="title"/>
          </p:nvPr>
        </p:nvSpPr>
        <p:spPr>
          <a:xfrm>
            <a:off x="722311" y="4406895"/>
            <a:ext cx="7772400" cy="1362071"/>
          </a:xfrm>
        </p:spPr>
        <p:txBody>
          <a:bodyPr anchor="t" anchorCtr="0"/>
          <a:lstStyle>
            <a:lvl1pPr algn="l">
              <a:defRPr sz="4000" b="1" cap="all"/>
            </a:lvl1pPr>
          </a:lstStyle>
          <a:p>
            <a:pPr lvl="0"/>
            <a:r>
              <a:rPr lang="en-US"/>
              <a:t>Click to edit Master title style</a:t>
            </a:r>
          </a:p>
        </p:txBody>
      </p:sp>
      <p:sp>
        <p:nvSpPr>
          <p:cNvPr id="3" name="Text Placeholder 2">
            <a:extLst>
              <a:ext uri="{FF2B5EF4-FFF2-40B4-BE49-F238E27FC236}">
                <a16:creationId xmlns:a16="http://schemas.microsoft.com/office/drawing/2014/main" id="{AA1AF592-57D1-0EF5-036F-FF6C8036FA70}"/>
              </a:ext>
            </a:extLst>
          </p:cNvPr>
          <p:cNvSpPr txBox="1">
            <a:spLocks noGrp="1"/>
          </p:cNvSpPr>
          <p:nvPr>
            <p:ph type="body" idx="1"/>
          </p:nvPr>
        </p:nvSpPr>
        <p:spPr>
          <a:xfrm>
            <a:off x="722311" y="2906713"/>
            <a:ext cx="7772400" cy="1500182"/>
          </a:xfrm>
        </p:spPr>
        <p:txBody>
          <a:bodyPr anchor="b"/>
          <a:lstStyle>
            <a:lvl1pPr marL="0" indent="0">
              <a:spcBef>
                <a:spcPts val="500"/>
              </a:spcBef>
              <a:buNone/>
              <a:defRPr sz="2000">
                <a:solidFill>
                  <a:srgbClr val="898989"/>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12F786E0-7892-81A9-EB9F-C70B0BAB1FC8}"/>
              </a:ext>
            </a:extLst>
          </p:cNvPr>
          <p:cNvSpPr txBox="1">
            <a:spLocks noGrp="1"/>
          </p:cNvSpPr>
          <p:nvPr>
            <p:ph type="dt" sz="half" idx="7"/>
          </p:nvPr>
        </p:nvSpPr>
        <p:spPr/>
        <p:txBody>
          <a:bodyPr/>
          <a:lstStyle>
            <a:lvl1pPr>
              <a:defRPr/>
            </a:lvl1pPr>
          </a:lstStyle>
          <a:p>
            <a:pPr lvl="0"/>
            <a:fld id="{22CB3E42-08A9-4320-9A70-0F045C9F0F6F}" type="datetime1">
              <a:rPr lang="en-US"/>
              <a:pPr lvl="0"/>
              <a:t>4/21/2026</a:t>
            </a:fld>
            <a:endParaRPr lang="en-US"/>
          </a:p>
        </p:txBody>
      </p:sp>
      <p:sp>
        <p:nvSpPr>
          <p:cNvPr id="5" name="Footer Placeholder 4">
            <a:extLst>
              <a:ext uri="{FF2B5EF4-FFF2-40B4-BE49-F238E27FC236}">
                <a16:creationId xmlns:a16="http://schemas.microsoft.com/office/drawing/2014/main" id="{52396202-2DA1-8154-AC9C-9B75033B2162}"/>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38FC47D2-7647-1357-1B5A-1A828B6D3460}"/>
              </a:ext>
            </a:extLst>
          </p:cNvPr>
          <p:cNvSpPr txBox="1">
            <a:spLocks noGrp="1"/>
          </p:cNvSpPr>
          <p:nvPr>
            <p:ph type="sldNum" sz="quarter" idx="8"/>
          </p:nvPr>
        </p:nvSpPr>
        <p:spPr/>
        <p:txBody>
          <a:bodyPr/>
          <a:lstStyle>
            <a:lvl1pPr>
              <a:defRPr/>
            </a:lvl1pPr>
          </a:lstStyle>
          <a:p>
            <a:pPr lvl="0"/>
            <a:fld id="{274B280C-AF64-4016-9E14-C3F1FA00DA89}" type="slidenum">
              <a:t>‹#›</a:t>
            </a:fld>
            <a:endParaRPr lang="en-US"/>
          </a:p>
        </p:txBody>
      </p:sp>
    </p:spTree>
    <p:extLst>
      <p:ext uri="{BB962C8B-B14F-4D97-AF65-F5344CB8AC3E}">
        <p14:creationId xmlns:p14="http://schemas.microsoft.com/office/powerpoint/2010/main" val="2502772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B2DA-1439-F5D4-229D-A74A5B818CA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29825E84-B9F9-5C0C-12F7-4A115BF67998}"/>
              </a:ext>
            </a:extLst>
          </p:cNvPr>
          <p:cNvSpPr txBox="1">
            <a:spLocks noGrp="1"/>
          </p:cNvSpPr>
          <p:nvPr>
            <p:ph idx="1"/>
          </p:nvPr>
        </p:nvSpPr>
        <p:spPr>
          <a:xfrm>
            <a:off x="457200" y="1600200"/>
            <a:ext cx="4038603" cy="4525959"/>
          </a:xfrm>
        </p:spPr>
        <p:txBody>
          <a:bodyPr/>
          <a:lstStyle>
            <a:lvl1pPr>
              <a:spcBef>
                <a:spcPts val="700"/>
              </a:spcBef>
              <a:defRPr sz="2800"/>
            </a:lvl1pPr>
            <a:lvl2pPr>
              <a:spcBef>
                <a:spcPts val="600"/>
              </a:spcBef>
              <a:defRPr sz="2400"/>
            </a:lvl2pPr>
            <a:lvl3pPr>
              <a:spcBef>
                <a:spcPts val="500"/>
              </a:spcBef>
              <a:defRPr sz="2000"/>
            </a:lvl3pPr>
            <a:lvl4pPr>
              <a:spcBef>
                <a:spcPts val="400"/>
              </a:spcBef>
              <a:defRPr sz="1800"/>
            </a:lvl4pPr>
            <a:lvl5pPr>
              <a:spcBef>
                <a:spcPts val="4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AC97297-921F-16F9-0243-AF35F22CC4F8}"/>
              </a:ext>
            </a:extLst>
          </p:cNvPr>
          <p:cNvSpPr txBox="1">
            <a:spLocks noGrp="1"/>
          </p:cNvSpPr>
          <p:nvPr>
            <p:ph idx="2"/>
          </p:nvPr>
        </p:nvSpPr>
        <p:spPr>
          <a:xfrm>
            <a:off x="4648196" y="1600200"/>
            <a:ext cx="4038603" cy="4525959"/>
          </a:xfrm>
        </p:spPr>
        <p:txBody>
          <a:bodyPr/>
          <a:lstStyle>
            <a:lvl1pPr>
              <a:spcBef>
                <a:spcPts val="700"/>
              </a:spcBef>
              <a:defRPr sz="2800"/>
            </a:lvl1pPr>
            <a:lvl2pPr>
              <a:spcBef>
                <a:spcPts val="600"/>
              </a:spcBef>
              <a:defRPr sz="2400"/>
            </a:lvl2pPr>
            <a:lvl3pPr>
              <a:spcBef>
                <a:spcPts val="500"/>
              </a:spcBef>
              <a:defRPr sz="2000"/>
            </a:lvl3pPr>
            <a:lvl4pPr>
              <a:spcBef>
                <a:spcPts val="400"/>
              </a:spcBef>
              <a:defRPr sz="1800"/>
            </a:lvl4pPr>
            <a:lvl5pPr>
              <a:spcBef>
                <a:spcPts val="4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997EBB-2762-29DA-1134-35C7DDFCE9BB}"/>
              </a:ext>
            </a:extLst>
          </p:cNvPr>
          <p:cNvSpPr txBox="1">
            <a:spLocks noGrp="1"/>
          </p:cNvSpPr>
          <p:nvPr>
            <p:ph type="dt" sz="half" idx="7"/>
          </p:nvPr>
        </p:nvSpPr>
        <p:spPr/>
        <p:txBody>
          <a:bodyPr/>
          <a:lstStyle>
            <a:lvl1pPr>
              <a:defRPr/>
            </a:lvl1pPr>
          </a:lstStyle>
          <a:p>
            <a:pPr lvl="0"/>
            <a:fld id="{6219C96C-3CBB-4589-8A6E-503DCAFBD38C}" type="datetime1">
              <a:rPr lang="en-US"/>
              <a:pPr lvl="0"/>
              <a:t>4/21/2026</a:t>
            </a:fld>
            <a:endParaRPr lang="en-US"/>
          </a:p>
        </p:txBody>
      </p:sp>
      <p:sp>
        <p:nvSpPr>
          <p:cNvPr id="6" name="Footer Placeholder 5">
            <a:extLst>
              <a:ext uri="{FF2B5EF4-FFF2-40B4-BE49-F238E27FC236}">
                <a16:creationId xmlns:a16="http://schemas.microsoft.com/office/drawing/2014/main" id="{6F33A3A6-C4A8-F0C4-8907-1EC23492CBEC}"/>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8E70D3E0-4186-1977-019F-99AE05F015DB}"/>
              </a:ext>
            </a:extLst>
          </p:cNvPr>
          <p:cNvSpPr txBox="1">
            <a:spLocks noGrp="1"/>
          </p:cNvSpPr>
          <p:nvPr>
            <p:ph type="sldNum" sz="quarter" idx="8"/>
          </p:nvPr>
        </p:nvSpPr>
        <p:spPr/>
        <p:txBody>
          <a:bodyPr/>
          <a:lstStyle>
            <a:lvl1pPr>
              <a:defRPr/>
            </a:lvl1pPr>
          </a:lstStyle>
          <a:p>
            <a:pPr lvl="0"/>
            <a:fld id="{962162DB-DBF9-4519-8356-12D5B663ADAC}" type="slidenum">
              <a:t>‹#›</a:t>
            </a:fld>
            <a:endParaRPr lang="en-US"/>
          </a:p>
        </p:txBody>
      </p:sp>
    </p:spTree>
    <p:extLst>
      <p:ext uri="{BB962C8B-B14F-4D97-AF65-F5344CB8AC3E}">
        <p14:creationId xmlns:p14="http://schemas.microsoft.com/office/powerpoint/2010/main" val="893572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77C2B-F694-2E6D-49DF-EE993AE0DB8A}"/>
              </a:ext>
            </a:extLst>
          </p:cNvPr>
          <p:cNvSpPr txBox="1">
            <a:spLocks noGrp="1"/>
          </p:cNvSpPr>
          <p:nvPr>
            <p:ph type="title"/>
          </p:nvPr>
        </p:nvSpPr>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8414614F-54D5-BBBA-8CB6-B91893EAACA9}"/>
              </a:ext>
            </a:extLst>
          </p:cNvPr>
          <p:cNvSpPr txBox="1">
            <a:spLocks noGrp="1"/>
          </p:cNvSpPr>
          <p:nvPr>
            <p:ph type="body" idx="1"/>
          </p:nvPr>
        </p:nvSpPr>
        <p:spPr>
          <a:xfrm>
            <a:off x="457200" y="1535113"/>
            <a:ext cx="4040184" cy="639759"/>
          </a:xfrm>
        </p:spPr>
        <p:txBody>
          <a:bodyPr anchor="b"/>
          <a:lstStyle>
            <a:lvl1pPr marL="0" indent="0">
              <a:spcBef>
                <a:spcPts val="600"/>
              </a:spcBef>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A4C38D62-06C9-1D0A-76D6-DDF0795203D6}"/>
              </a:ext>
            </a:extLst>
          </p:cNvPr>
          <p:cNvSpPr txBox="1">
            <a:spLocks noGrp="1"/>
          </p:cNvSpPr>
          <p:nvPr>
            <p:ph idx="2"/>
          </p:nvPr>
        </p:nvSpPr>
        <p:spPr>
          <a:xfrm>
            <a:off x="457200" y="2174872"/>
            <a:ext cx="4040184" cy="3951286"/>
          </a:xfrm>
        </p:spPr>
        <p:txBody>
          <a:bodyPr/>
          <a:lstStyle>
            <a:lvl1pPr>
              <a:spcBef>
                <a:spcPts val="600"/>
              </a:spcBef>
              <a:defRPr sz="2400"/>
            </a:lvl1pPr>
            <a:lvl2pPr>
              <a:spcBef>
                <a:spcPts val="500"/>
              </a:spcBef>
              <a:defRPr sz="2000"/>
            </a:lvl2pPr>
            <a:lvl3pPr>
              <a:spcBef>
                <a:spcPts val="400"/>
              </a:spcBef>
              <a:defRPr sz="1800"/>
            </a:lvl3pPr>
            <a:lvl4pPr>
              <a:spcBef>
                <a:spcPts val="400"/>
              </a:spcBef>
              <a:defRPr sz="1600"/>
            </a:lvl4pPr>
            <a:lvl5pPr>
              <a:spcBef>
                <a:spcPts val="40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94A80C-EE97-04B0-86C3-46F0145796B4}"/>
              </a:ext>
            </a:extLst>
          </p:cNvPr>
          <p:cNvSpPr txBox="1">
            <a:spLocks noGrp="1"/>
          </p:cNvSpPr>
          <p:nvPr>
            <p:ph type="body" idx="3"/>
          </p:nvPr>
        </p:nvSpPr>
        <p:spPr>
          <a:xfrm>
            <a:off x="4645023" y="1535113"/>
            <a:ext cx="4041776" cy="639759"/>
          </a:xfrm>
        </p:spPr>
        <p:txBody>
          <a:bodyPr anchor="b"/>
          <a:lstStyle>
            <a:lvl1pPr marL="0" indent="0">
              <a:spcBef>
                <a:spcPts val="600"/>
              </a:spcBef>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EE6463B9-7522-B8D8-1ED8-80F39675DFDD}"/>
              </a:ext>
            </a:extLst>
          </p:cNvPr>
          <p:cNvSpPr txBox="1">
            <a:spLocks noGrp="1"/>
          </p:cNvSpPr>
          <p:nvPr>
            <p:ph idx="4"/>
          </p:nvPr>
        </p:nvSpPr>
        <p:spPr>
          <a:xfrm>
            <a:off x="4645023" y="2174872"/>
            <a:ext cx="4041776" cy="3951286"/>
          </a:xfrm>
        </p:spPr>
        <p:txBody>
          <a:bodyPr/>
          <a:lstStyle>
            <a:lvl1pPr>
              <a:spcBef>
                <a:spcPts val="600"/>
              </a:spcBef>
              <a:defRPr sz="2400"/>
            </a:lvl1pPr>
            <a:lvl2pPr>
              <a:spcBef>
                <a:spcPts val="500"/>
              </a:spcBef>
              <a:defRPr sz="2000"/>
            </a:lvl2pPr>
            <a:lvl3pPr>
              <a:spcBef>
                <a:spcPts val="400"/>
              </a:spcBef>
              <a:defRPr sz="1800"/>
            </a:lvl3pPr>
            <a:lvl4pPr>
              <a:spcBef>
                <a:spcPts val="400"/>
              </a:spcBef>
              <a:defRPr sz="1600"/>
            </a:lvl4pPr>
            <a:lvl5pPr>
              <a:spcBef>
                <a:spcPts val="40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16B174-29F4-24BD-4B04-3922D1E674F2}"/>
              </a:ext>
            </a:extLst>
          </p:cNvPr>
          <p:cNvSpPr txBox="1">
            <a:spLocks noGrp="1"/>
          </p:cNvSpPr>
          <p:nvPr>
            <p:ph type="dt" sz="half" idx="7"/>
          </p:nvPr>
        </p:nvSpPr>
        <p:spPr/>
        <p:txBody>
          <a:bodyPr/>
          <a:lstStyle>
            <a:lvl1pPr>
              <a:defRPr/>
            </a:lvl1pPr>
          </a:lstStyle>
          <a:p>
            <a:pPr lvl="0"/>
            <a:fld id="{12314D32-84DB-4183-B9EA-27A495594C85}" type="datetime1">
              <a:rPr lang="en-US"/>
              <a:pPr lvl="0"/>
              <a:t>4/21/2026</a:t>
            </a:fld>
            <a:endParaRPr lang="en-US"/>
          </a:p>
        </p:txBody>
      </p:sp>
      <p:sp>
        <p:nvSpPr>
          <p:cNvPr id="8" name="Footer Placeholder 7">
            <a:extLst>
              <a:ext uri="{FF2B5EF4-FFF2-40B4-BE49-F238E27FC236}">
                <a16:creationId xmlns:a16="http://schemas.microsoft.com/office/drawing/2014/main" id="{8935C0D4-4080-B4D6-9647-E35A399F25C0}"/>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6816E363-5400-4940-839C-569D19F8C220}"/>
              </a:ext>
            </a:extLst>
          </p:cNvPr>
          <p:cNvSpPr txBox="1">
            <a:spLocks noGrp="1"/>
          </p:cNvSpPr>
          <p:nvPr>
            <p:ph type="sldNum" sz="quarter" idx="8"/>
          </p:nvPr>
        </p:nvSpPr>
        <p:spPr/>
        <p:txBody>
          <a:bodyPr/>
          <a:lstStyle>
            <a:lvl1pPr>
              <a:defRPr/>
            </a:lvl1pPr>
          </a:lstStyle>
          <a:p>
            <a:pPr lvl="0"/>
            <a:fld id="{264BD622-7EE2-4CAA-872F-8C0D654CEFC2}" type="slidenum">
              <a:t>‹#›</a:t>
            </a:fld>
            <a:endParaRPr lang="en-US"/>
          </a:p>
        </p:txBody>
      </p:sp>
    </p:spTree>
    <p:extLst>
      <p:ext uri="{BB962C8B-B14F-4D97-AF65-F5344CB8AC3E}">
        <p14:creationId xmlns:p14="http://schemas.microsoft.com/office/powerpoint/2010/main" val="28595901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EF732-54AA-9201-77A2-CDDB283AE069}"/>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ABECE038-4669-0792-4531-AC7B8C1A21BD}"/>
              </a:ext>
            </a:extLst>
          </p:cNvPr>
          <p:cNvSpPr txBox="1">
            <a:spLocks noGrp="1"/>
          </p:cNvSpPr>
          <p:nvPr>
            <p:ph type="dt" sz="half" idx="7"/>
          </p:nvPr>
        </p:nvSpPr>
        <p:spPr/>
        <p:txBody>
          <a:bodyPr/>
          <a:lstStyle>
            <a:lvl1pPr>
              <a:defRPr/>
            </a:lvl1pPr>
          </a:lstStyle>
          <a:p>
            <a:pPr lvl="0"/>
            <a:fld id="{502B3F59-48D1-40D6-9104-2D9B552B648D}" type="datetime1">
              <a:rPr lang="en-US"/>
              <a:pPr lvl="0"/>
              <a:t>4/21/2026</a:t>
            </a:fld>
            <a:endParaRPr lang="en-US"/>
          </a:p>
        </p:txBody>
      </p:sp>
      <p:sp>
        <p:nvSpPr>
          <p:cNvPr id="4" name="Footer Placeholder 3">
            <a:extLst>
              <a:ext uri="{FF2B5EF4-FFF2-40B4-BE49-F238E27FC236}">
                <a16:creationId xmlns:a16="http://schemas.microsoft.com/office/drawing/2014/main" id="{17F3311D-899A-2CF4-60DE-098FEF5D9B43}"/>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E675A945-3063-FC52-9923-18323BB90F0E}"/>
              </a:ext>
            </a:extLst>
          </p:cNvPr>
          <p:cNvSpPr txBox="1">
            <a:spLocks noGrp="1"/>
          </p:cNvSpPr>
          <p:nvPr>
            <p:ph type="sldNum" sz="quarter" idx="8"/>
          </p:nvPr>
        </p:nvSpPr>
        <p:spPr/>
        <p:txBody>
          <a:bodyPr/>
          <a:lstStyle>
            <a:lvl1pPr>
              <a:defRPr/>
            </a:lvl1pPr>
          </a:lstStyle>
          <a:p>
            <a:pPr lvl="0"/>
            <a:fld id="{5CDD1C25-AB56-4CA6-9EDA-A925AE569B0F}" type="slidenum">
              <a:t>‹#›</a:t>
            </a:fld>
            <a:endParaRPr lang="en-US"/>
          </a:p>
        </p:txBody>
      </p:sp>
    </p:spTree>
    <p:extLst>
      <p:ext uri="{BB962C8B-B14F-4D97-AF65-F5344CB8AC3E}">
        <p14:creationId xmlns:p14="http://schemas.microsoft.com/office/powerpoint/2010/main" val="524678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6" name="PlaceHolder 2"/>
          <p:cNvSpPr>
            <a:spLocks noGrp="1"/>
          </p:cNvSpPr>
          <p:nvPr>
            <p:ph type="subTitle"/>
          </p:nvPr>
        </p:nvSpPr>
        <p:spPr>
          <a:xfrm>
            <a:off x="914400" y="2406960"/>
            <a:ext cx="16458840" cy="5965920"/>
          </a:xfrm>
          <a:prstGeom prst="rect">
            <a:avLst/>
          </a:prstGeom>
        </p:spPr>
        <p:txBody>
          <a:bodyPr lIns="0" tIns="0" rIns="0" bIns="0" anchor="ctr">
            <a:noAutofit/>
          </a:bodyPr>
          <a:lstStyle/>
          <a:p>
            <a:pPr algn="ctr"/>
            <a:endParaRPr lang="es-ES" sz="3200" b="0" strike="noStrike" spc="-1">
              <a:latin typeface="Arial"/>
            </a:endParaRPr>
          </a:p>
        </p:txBody>
      </p:sp>
    </p:spTree>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8A2134-6E27-55FA-50C7-A3D3EA05FAAF}"/>
              </a:ext>
            </a:extLst>
          </p:cNvPr>
          <p:cNvSpPr txBox="1">
            <a:spLocks noGrp="1"/>
          </p:cNvSpPr>
          <p:nvPr>
            <p:ph type="dt" sz="half" idx="7"/>
          </p:nvPr>
        </p:nvSpPr>
        <p:spPr/>
        <p:txBody>
          <a:bodyPr/>
          <a:lstStyle>
            <a:lvl1pPr>
              <a:defRPr/>
            </a:lvl1pPr>
          </a:lstStyle>
          <a:p>
            <a:pPr lvl="0"/>
            <a:fld id="{9C754C45-82EC-4537-B7D7-3A93C2362310}" type="datetime1">
              <a:rPr lang="en-US"/>
              <a:pPr lvl="0"/>
              <a:t>4/21/2026</a:t>
            </a:fld>
            <a:endParaRPr lang="en-US"/>
          </a:p>
        </p:txBody>
      </p:sp>
      <p:sp>
        <p:nvSpPr>
          <p:cNvPr id="3" name="Footer Placeholder 2">
            <a:extLst>
              <a:ext uri="{FF2B5EF4-FFF2-40B4-BE49-F238E27FC236}">
                <a16:creationId xmlns:a16="http://schemas.microsoft.com/office/drawing/2014/main" id="{2A537747-5DFB-68CD-A128-4E96B5952871}"/>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2E8FDBD1-B594-CBF0-E0F8-670D815009D4}"/>
              </a:ext>
            </a:extLst>
          </p:cNvPr>
          <p:cNvSpPr txBox="1">
            <a:spLocks noGrp="1"/>
          </p:cNvSpPr>
          <p:nvPr>
            <p:ph type="sldNum" sz="quarter" idx="8"/>
          </p:nvPr>
        </p:nvSpPr>
        <p:spPr/>
        <p:txBody>
          <a:bodyPr/>
          <a:lstStyle>
            <a:lvl1pPr>
              <a:defRPr/>
            </a:lvl1pPr>
          </a:lstStyle>
          <a:p>
            <a:pPr lvl="0"/>
            <a:fld id="{AC504165-AB82-4847-A32A-CF01CF4B5E3B}" type="slidenum">
              <a:t>‹#›</a:t>
            </a:fld>
            <a:endParaRPr lang="en-US"/>
          </a:p>
        </p:txBody>
      </p:sp>
    </p:spTree>
    <p:extLst>
      <p:ext uri="{BB962C8B-B14F-4D97-AF65-F5344CB8AC3E}">
        <p14:creationId xmlns:p14="http://schemas.microsoft.com/office/powerpoint/2010/main" val="128454462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365A8-0B9C-DB95-D484-643B1222A8AD}"/>
              </a:ext>
            </a:extLst>
          </p:cNvPr>
          <p:cNvSpPr txBox="1">
            <a:spLocks noGrp="1"/>
          </p:cNvSpPr>
          <p:nvPr>
            <p:ph type="title"/>
          </p:nvPr>
        </p:nvSpPr>
        <p:spPr>
          <a:xfrm>
            <a:off x="457200" y="273048"/>
            <a:ext cx="3008311" cy="1162046"/>
          </a:xfrm>
        </p:spPr>
        <p:txBody>
          <a:bodyPr anchor="b" anchorCtr="0"/>
          <a:lstStyle>
            <a:lvl1pPr algn="l">
              <a:defRPr sz="2000" b="1"/>
            </a:lvl1pPr>
          </a:lstStyle>
          <a:p>
            <a:pPr lvl="0"/>
            <a:r>
              <a:rPr lang="en-US"/>
              <a:t>Click to edit Master title style</a:t>
            </a:r>
          </a:p>
        </p:txBody>
      </p:sp>
      <p:sp>
        <p:nvSpPr>
          <p:cNvPr id="3" name="Content Placeholder 2">
            <a:extLst>
              <a:ext uri="{FF2B5EF4-FFF2-40B4-BE49-F238E27FC236}">
                <a16:creationId xmlns:a16="http://schemas.microsoft.com/office/drawing/2014/main" id="{0A786F3E-5A7B-0978-0C1C-02B183C1DEEF}"/>
              </a:ext>
            </a:extLst>
          </p:cNvPr>
          <p:cNvSpPr txBox="1">
            <a:spLocks noGrp="1"/>
          </p:cNvSpPr>
          <p:nvPr>
            <p:ph idx="1"/>
          </p:nvPr>
        </p:nvSpPr>
        <p:spPr>
          <a:xfrm>
            <a:off x="3575047" y="273048"/>
            <a:ext cx="5111752" cy="585311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38D084-5B20-5420-3020-E88196D6003F}"/>
              </a:ext>
            </a:extLst>
          </p:cNvPr>
          <p:cNvSpPr txBox="1">
            <a:spLocks noGrp="1"/>
          </p:cNvSpPr>
          <p:nvPr>
            <p:ph type="body" idx="2"/>
          </p:nvPr>
        </p:nvSpPr>
        <p:spPr>
          <a:xfrm>
            <a:off x="457200" y="1435095"/>
            <a:ext cx="3008311" cy="4691064"/>
          </a:xfrm>
        </p:spPr>
        <p:txBody>
          <a:bodyPr/>
          <a:lstStyle>
            <a:lvl1pPr marL="0" indent="0">
              <a:spcBef>
                <a:spcPts val="300"/>
              </a:spcBef>
              <a:buNone/>
              <a:defRPr sz="1400"/>
            </a:lvl1pPr>
          </a:lstStyle>
          <a:p>
            <a:pPr lvl="0"/>
            <a:r>
              <a:rPr lang="en-US"/>
              <a:t>Click to edit Master text styles</a:t>
            </a:r>
          </a:p>
        </p:txBody>
      </p:sp>
      <p:sp>
        <p:nvSpPr>
          <p:cNvPr id="5" name="Date Placeholder 4">
            <a:extLst>
              <a:ext uri="{FF2B5EF4-FFF2-40B4-BE49-F238E27FC236}">
                <a16:creationId xmlns:a16="http://schemas.microsoft.com/office/drawing/2014/main" id="{85FDF4D7-A2FE-61FE-291C-3FE85224EBB9}"/>
              </a:ext>
            </a:extLst>
          </p:cNvPr>
          <p:cNvSpPr txBox="1">
            <a:spLocks noGrp="1"/>
          </p:cNvSpPr>
          <p:nvPr>
            <p:ph type="dt" sz="half" idx="7"/>
          </p:nvPr>
        </p:nvSpPr>
        <p:spPr/>
        <p:txBody>
          <a:bodyPr/>
          <a:lstStyle>
            <a:lvl1pPr>
              <a:defRPr/>
            </a:lvl1pPr>
          </a:lstStyle>
          <a:p>
            <a:pPr lvl="0"/>
            <a:fld id="{2A804073-0E6A-4874-82C4-29267A319701}" type="datetime1">
              <a:rPr lang="en-US"/>
              <a:pPr lvl="0"/>
              <a:t>4/21/2026</a:t>
            </a:fld>
            <a:endParaRPr lang="en-US"/>
          </a:p>
        </p:txBody>
      </p:sp>
      <p:sp>
        <p:nvSpPr>
          <p:cNvPr id="6" name="Footer Placeholder 5">
            <a:extLst>
              <a:ext uri="{FF2B5EF4-FFF2-40B4-BE49-F238E27FC236}">
                <a16:creationId xmlns:a16="http://schemas.microsoft.com/office/drawing/2014/main" id="{6FECD058-A127-E093-E565-D83B1A23C975}"/>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4ADDA18A-49C9-B0A9-1A6F-BD53D48698D4}"/>
              </a:ext>
            </a:extLst>
          </p:cNvPr>
          <p:cNvSpPr txBox="1">
            <a:spLocks noGrp="1"/>
          </p:cNvSpPr>
          <p:nvPr>
            <p:ph type="sldNum" sz="quarter" idx="8"/>
          </p:nvPr>
        </p:nvSpPr>
        <p:spPr/>
        <p:txBody>
          <a:bodyPr/>
          <a:lstStyle>
            <a:lvl1pPr>
              <a:defRPr/>
            </a:lvl1pPr>
          </a:lstStyle>
          <a:p>
            <a:pPr lvl="0"/>
            <a:fld id="{40749C9A-B8E8-426A-AEAE-2C3BCDAD9BBE}" type="slidenum">
              <a:t>‹#›</a:t>
            </a:fld>
            <a:endParaRPr lang="en-US"/>
          </a:p>
        </p:txBody>
      </p:sp>
    </p:spTree>
    <p:extLst>
      <p:ext uri="{BB962C8B-B14F-4D97-AF65-F5344CB8AC3E}">
        <p14:creationId xmlns:p14="http://schemas.microsoft.com/office/powerpoint/2010/main" val="41023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9C17-1810-EB48-D8DA-C064A008DFB0}"/>
              </a:ext>
            </a:extLst>
          </p:cNvPr>
          <p:cNvSpPr txBox="1">
            <a:spLocks noGrp="1"/>
          </p:cNvSpPr>
          <p:nvPr>
            <p:ph type="title"/>
          </p:nvPr>
        </p:nvSpPr>
        <p:spPr>
          <a:xfrm>
            <a:off x="1792288" y="4800600"/>
            <a:ext cx="5486400" cy="566735"/>
          </a:xfrm>
        </p:spPr>
        <p:txBody>
          <a:bodyPr anchor="b" anchorCtr="0"/>
          <a:lstStyle>
            <a:lvl1pPr algn="l">
              <a:defRPr sz="2000" b="1"/>
            </a:lvl1pPr>
          </a:lstStyle>
          <a:p>
            <a:pPr lvl="0"/>
            <a:r>
              <a:rPr lang="en-US"/>
              <a:t>Click to edit Master title style</a:t>
            </a:r>
          </a:p>
        </p:txBody>
      </p:sp>
      <p:sp>
        <p:nvSpPr>
          <p:cNvPr id="3" name="Picture Placeholder 2">
            <a:extLst>
              <a:ext uri="{FF2B5EF4-FFF2-40B4-BE49-F238E27FC236}">
                <a16:creationId xmlns:a16="http://schemas.microsoft.com/office/drawing/2014/main" id="{EA56F0B4-D8E3-D7D1-47E9-44929AE8920E}"/>
              </a:ext>
            </a:extLst>
          </p:cNvPr>
          <p:cNvSpPr txBox="1">
            <a:spLocks noGrp="1"/>
          </p:cNvSpPr>
          <p:nvPr>
            <p:ph type="pic" idx="1"/>
          </p:nvPr>
        </p:nvSpPr>
        <p:spPr>
          <a:xfrm>
            <a:off x="1792288" y="612776"/>
            <a:ext cx="5486400" cy="4114800"/>
          </a:xfrm>
        </p:spPr>
        <p:txBody>
          <a:bodyPr/>
          <a:lstStyle>
            <a:lvl1pPr marL="0" indent="0">
              <a:buNone/>
              <a:defRPr/>
            </a:lvl1pPr>
          </a:lstStyle>
          <a:p>
            <a:pPr lvl="0"/>
            <a:endParaRPr lang="en-US"/>
          </a:p>
        </p:txBody>
      </p:sp>
      <p:sp>
        <p:nvSpPr>
          <p:cNvPr id="4" name="Text Placeholder 3">
            <a:extLst>
              <a:ext uri="{FF2B5EF4-FFF2-40B4-BE49-F238E27FC236}">
                <a16:creationId xmlns:a16="http://schemas.microsoft.com/office/drawing/2014/main" id="{8CCAC1E2-EB42-4C3F-39EE-395278F30539}"/>
              </a:ext>
            </a:extLst>
          </p:cNvPr>
          <p:cNvSpPr txBox="1">
            <a:spLocks noGrp="1"/>
          </p:cNvSpPr>
          <p:nvPr>
            <p:ph type="body" idx="2"/>
          </p:nvPr>
        </p:nvSpPr>
        <p:spPr>
          <a:xfrm>
            <a:off x="1792288" y="5367335"/>
            <a:ext cx="5486400" cy="804864"/>
          </a:xfrm>
        </p:spPr>
        <p:txBody>
          <a:bodyPr/>
          <a:lstStyle>
            <a:lvl1pPr marL="0" indent="0">
              <a:spcBef>
                <a:spcPts val="300"/>
              </a:spcBef>
              <a:buNone/>
              <a:defRPr sz="1400"/>
            </a:lvl1pPr>
          </a:lstStyle>
          <a:p>
            <a:pPr lvl="0"/>
            <a:r>
              <a:rPr lang="en-US"/>
              <a:t>Click to edit Master text styles</a:t>
            </a:r>
          </a:p>
        </p:txBody>
      </p:sp>
      <p:sp>
        <p:nvSpPr>
          <p:cNvPr id="5" name="Date Placeholder 4">
            <a:extLst>
              <a:ext uri="{FF2B5EF4-FFF2-40B4-BE49-F238E27FC236}">
                <a16:creationId xmlns:a16="http://schemas.microsoft.com/office/drawing/2014/main" id="{E8EBE081-CD68-6940-415E-A4AC1B4C4610}"/>
              </a:ext>
            </a:extLst>
          </p:cNvPr>
          <p:cNvSpPr txBox="1">
            <a:spLocks noGrp="1"/>
          </p:cNvSpPr>
          <p:nvPr>
            <p:ph type="dt" sz="half" idx="7"/>
          </p:nvPr>
        </p:nvSpPr>
        <p:spPr/>
        <p:txBody>
          <a:bodyPr/>
          <a:lstStyle>
            <a:lvl1pPr>
              <a:defRPr/>
            </a:lvl1pPr>
          </a:lstStyle>
          <a:p>
            <a:pPr lvl="0"/>
            <a:fld id="{B1F163D2-00CC-40B0-90CB-7857AE97D6F1}" type="datetime1">
              <a:rPr lang="en-US"/>
              <a:pPr lvl="0"/>
              <a:t>4/21/2026</a:t>
            </a:fld>
            <a:endParaRPr lang="en-US"/>
          </a:p>
        </p:txBody>
      </p:sp>
      <p:sp>
        <p:nvSpPr>
          <p:cNvPr id="6" name="Footer Placeholder 5">
            <a:extLst>
              <a:ext uri="{FF2B5EF4-FFF2-40B4-BE49-F238E27FC236}">
                <a16:creationId xmlns:a16="http://schemas.microsoft.com/office/drawing/2014/main" id="{F42201A2-0642-0C45-F756-DD45775AE7CE}"/>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C05EB6D3-D28E-F053-95B0-8D13AE39D8DF}"/>
              </a:ext>
            </a:extLst>
          </p:cNvPr>
          <p:cNvSpPr txBox="1">
            <a:spLocks noGrp="1"/>
          </p:cNvSpPr>
          <p:nvPr>
            <p:ph type="sldNum" sz="quarter" idx="8"/>
          </p:nvPr>
        </p:nvSpPr>
        <p:spPr/>
        <p:txBody>
          <a:bodyPr/>
          <a:lstStyle>
            <a:lvl1pPr>
              <a:defRPr/>
            </a:lvl1pPr>
          </a:lstStyle>
          <a:p>
            <a:pPr lvl="0"/>
            <a:fld id="{CFE4BB43-A2EF-4C83-86D4-50980061AE62}" type="slidenum">
              <a:t>‹#›</a:t>
            </a:fld>
            <a:endParaRPr lang="en-US"/>
          </a:p>
        </p:txBody>
      </p:sp>
    </p:spTree>
    <p:extLst>
      <p:ext uri="{BB962C8B-B14F-4D97-AF65-F5344CB8AC3E}">
        <p14:creationId xmlns:p14="http://schemas.microsoft.com/office/powerpoint/2010/main" val="25585798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0154E-59ED-9FCE-056B-F0A3FDAD3D66}"/>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A293D59A-D63A-6D6C-7CDB-5C19645D3D19}"/>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1EDD59-D07E-6A15-76C3-BB797C0354EF}"/>
              </a:ext>
            </a:extLst>
          </p:cNvPr>
          <p:cNvSpPr txBox="1">
            <a:spLocks noGrp="1"/>
          </p:cNvSpPr>
          <p:nvPr>
            <p:ph type="dt" sz="half" idx="7"/>
          </p:nvPr>
        </p:nvSpPr>
        <p:spPr/>
        <p:txBody>
          <a:bodyPr/>
          <a:lstStyle>
            <a:lvl1pPr>
              <a:defRPr/>
            </a:lvl1pPr>
          </a:lstStyle>
          <a:p>
            <a:pPr lvl="0"/>
            <a:fld id="{0F592453-7DFC-4458-88BB-0005FCD12A83}" type="datetime1">
              <a:rPr lang="en-US"/>
              <a:pPr lvl="0"/>
              <a:t>4/21/2026</a:t>
            </a:fld>
            <a:endParaRPr lang="en-US"/>
          </a:p>
        </p:txBody>
      </p:sp>
      <p:sp>
        <p:nvSpPr>
          <p:cNvPr id="5" name="Footer Placeholder 4">
            <a:extLst>
              <a:ext uri="{FF2B5EF4-FFF2-40B4-BE49-F238E27FC236}">
                <a16:creationId xmlns:a16="http://schemas.microsoft.com/office/drawing/2014/main" id="{3E971B2B-54FD-1F09-D206-674D9499569B}"/>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E0C5B12D-B6AF-75F3-FC38-7F6DA969532E}"/>
              </a:ext>
            </a:extLst>
          </p:cNvPr>
          <p:cNvSpPr txBox="1">
            <a:spLocks noGrp="1"/>
          </p:cNvSpPr>
          <p:nvPr>
            <p:ph type="sldNum" sz="quarter" idx="8"/>
          </p:nvPr>
        </p:nvSpPr>
        <p:spPr/>
        <p:txBody>
          <a:bodyPr/>
          <a:lstStyle>
            <a:lvl1pPr>
              <a:defRPr/>
            </a:lvl1pPr>
          </a:lstStyle>
          <a:p>
            <a:pPr lvl="0"/>
            <a:fld id="{2368722B-4B68-497F-9BBA-40EAFBA2B072}" type="slidenum">
              <a:t>‹#›</a:t>
            </a:fld>
            <a:endParaRPr lang="en-US"/>
          </a:p>
        </p:txBody>
      </p:sp>
    </p:spTree>
    <p:extLst>
      <p:ext uri="{BB962C8B-B14F-4D97-AF65-F5344CB8AC3E}">
        <p14:creationId xmlns:p14="http://schemas.microsoft.com/office/powerpoint/2010/main" val="42932105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8E84C8-8DE3-DF49-F79A-E0ADEB10AEB9}"/>
              </a:ext>
            </a:extLst>
          </p:cNvPr>
          <p:cNvSpPr txBox="1">
            <a:spLocks noGrp="1"/>
          </p:cNvSpPr>
          <p:nvPr>
            <p:ph type="title" orient="vert"/>
          </p:nvPr>
        </p:nvSpPr>
        <p:spPr>
          <a:xfrm>
            <a:off x="6629400" y="274640"/>
            <a:ext cx="2057400" cy="585152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F1FDD3A-3614-AC94-72B2-A96E4EA98127}"/>
              </a:ext>
            </a:extLst>
          </p:cNvPr>
          <p:cNvSpPr txBox="1">
            <a:spLocks noGrp="1"/>
          </p:cNvSpPr>
          <p:nvPr>
            <p:ph type="body" orient="vert" idx="1"/>
          </p:nvPr>
        </p:nvSpPr>
        <p:spPr>
          <a:xfrm>
            <a:off x="457200" y="274640"/>
            <a:ext cx="6019796" cy="585152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7D2553-00BE-7198-1A09-B8860888B208}"/>
              </a:ext>
            </a:extLst>
          </p:cNvPr>
          <p:cNvSpPr txBox="1">
            <a:spLocks noGrp="1"/>
          </p:cNvSpPr>
          <p:nvPr>
            <p:ph type="dt" sz="half" idx="7"/>
          </p:nvPr>
        </p:nvSpPr>
        <p:spPr/>
        <p:txBody>
          <a:bodyPr/>
          <a:lstStyle>
            <a:lvl1pPr>
              <a:defRPr/>
            </a:lvl1pPr>
          </a:lstStyle>
          <a:p>
            <a:pPr lvl="0"/>
            <a:fld id="{0DA9BE31-7F0F-481F-8662-C2A468FDED49}" type="datetime1">
              <a:rPr lang="en-US"/>
              <a:pPr lvl="0"/>
              <a:t>4/21/2026</a:t>
            </a:fld>
            <a:endParaRPr lang="en-US"/>
          </a:p>
        </p:txBody>
      </p:sp>
      <p:sp>
        <p:nvSpPr>
          <p:cNvPr id="5" name="Footer Placeholder 4">
            <a:extLst>
              <a:ext uri="{FF2B5EF4-FFF2-40B4-BE49-F238E27FC236}">
                <a16:creationId xmlns:a16="http://schemas.microsoft.com/office/drawing/2014/main" id="{6905EEFE-D789-A3D9-FC07-BDB15C93E8F7}"/>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0025E6BA-4CC5-D59F-EB0A-F2BECC3A9F7D}"/>
              </a:ext>
            </a:extLst>
          </p:cNvPr>
          <p:cNvSpPr txBox="1">
            <a:spLocks noGrp="1"/>
          </p:cNvSpPr>
          <p:nvPr>
            <p:ph type="sldNum" sz="quarter" idx="8"/>
          </p:nvPr>
        </p:nvSpPr>
        <p:spPr/>
        <p:txBody>
          <a:bodyPr/>
          <a:lstStyle>
            <a:lvl1pPr>
              <a:defRPr/>
            </a:lvl1pPr>
          </a:lstStyle>
          <a:p>
            <a:pPr lvl="0"/>
            <a:fld id="{8F515B02-549B-49BA-B0F1-DAFFB8B5E571}" type="slidenum">
              <a:t>‹#›</a:t>
            </a:fld>
            <a:endParaRPr lang="en-US"/>
          </a:p>
        </p:txBody>
      </p:sp>
    </p:spTree>
    <p:extLst>
      <p:ext uri="{BB962C8B-B14F-4D97-AF65-F5344CB8AC3E}">
        <p14:creationId xmlns:p14="http://schemas.microsoft.com/office/powerpoint/2010/main" val="1355971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8" name="PlaceHolder 2"/>
          <p:cNvSpPr>
            <a:spLocks noGrp="1"/>
          </p:cNvSpPr>
          <p:nvPr>
            <p:ph type="body"/>
          </p:nvPr>
        </p:nvSpPr>
        <p:spPr>
          <a:xfrm>
            <a:off x="914400" y="2406960"/>
            <a:ext cx="16458840" cy="596592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0" name="PlaceHolder 2"/>
          <p:cNvSpPr>
            <a:spLocks noGrp="1"/>
          </p:cNvSpPr>
          <p:nvPr>
            <p:ph type="body"/>
          </p:nvPr>
        </p:nvSpPr>
        <p:spPr>
          <a:xfrm>
            <a:off x="914400" y="2406960"/>
            <a:ext cx="8031600" cy="596592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11" name="PlaceHolder 3"/>
          <p:cNvSpPr>
            <a:spLocks noGrp="1"/>
          </p:cNvSpPr>
          <p:nvPr>
            <p:ph type="body"/>
          </p:nvPr>
        </p:nvSpPr>
        <p:spPr>
          <a:xfrm>
            <a:off x="9348120" y="2406960"/>
            <a:ext cx="8031600" cy="596592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914400" y="410400"/>
            <a:ext cx="16458840" cy="7962840"/>
          </a:xfrm>
          <a:prstGeom prst="rect">
            <a:avLst/>
          </a:prstGeom>
        </p:spPr>
        <p:txBody>
          <a:bodyPr lIns="0" tIns="0" rIns="0" bIns="0" anchor="ctr">
            <a:noAutofit/>
          </a:bodyPr>
          <a:lstStyle/>
          <a:p>
            <a:pPr algn="ctr"/>
            <a:endParaRPr lang="es-E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5" name="PlaceHolder 2"/>
          <p:cNvSpPr>
            <a:spLocks noGrp="1"/>
          </p:cNvSpPr>
          <p:nvPr>
            <p:ph type="body"/>
          </p:nvPr>
        </p:nvSpPr>
        <p:spPr>
          <a:xfrm>
            <a:off x="914400" y="240696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16" name="PlaceHolder 3"/>
          <p:cNvSpPr>
            <a:spLocks noGrp="1"/>
          </p:cNvSpPr>
          <p:nvPr>
            <p:ph type="body"/>
          </p:nvPr>
        </p:nvSpPr>
        <p:spPr>
          <a:xfrm>
            <a:off x="9348120" y="2406960"/>
            <a:ext cx="8031600" cy="596592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17" name="PlaceHolder 4"/>
          <p:cNvSpPr>
            <a:spLocks noGrp="1"/>
          </p:cNvSpPr>
          <p:nvPr>
            <p:ph type="body"/>
          </p:nvPr>
        </p:nvSpPr>
        <p:spPr>
          <a:xfrm>
            <a:off x="914400" y="552312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19" name="PlaceHolder 2"/>
          <p:cNvSpPr>
            <a:spLocks noGrp="1"/>
          </p:cNvSpPr>
          <p:nvPr>
            <p:ph type="body"/>
          </p:nvPr>
        </p:nvSpPr>
        <p:spPr>
          <a:xfrm>
            <a:off x="914400" y="2406960"/>
            <a:ext cx="8031600" cy="596592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20" name="PlaceHolder 3"/>
          <p:cNvSpPr>
            <a:spLocks noGrp="1"/>
          </p:cNvSpPr>
          <p:nvPr>
            <p:ph type="body"/>
          </p:nvPr>
        </p:nvSpPr>
        <p:spPr>
          <a:xfrm>
            <a:off x="9348120" y="240696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21" name="PlaceHolder 4"/>
          <p:cNvSpPr>
            <a:spLocks noGrp="1"/>
          </p:cNvSpPr>
          <p:nvPr>
            <p:ph type="body"/>
          </p:nvPr>
        </p:nvSpPr>
        <p:spPr>
          <a:xfrm>
            <a:off x="9348120" y="552312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914400" y="410400"/>
            <a:ext cx="16458840" cy="1717560"/>
          </a:xfrm>
          <a:prstGeom prst="rect">
            <a:avLst/>
          </a:prstGeom>
        </p:spPr>
        <p:txBody>
          <a:bodyPr lIns="0" tIns="0" rIns="0" bIns="0" anchor="ctr">
            <a:noAutofit/>
          </a:bodyPr>
          <a:lstStyle/>
          <a:p>
            <a:endParaRPr lang="en-US" sz="1800" b="0" strike="noStrike" spc="-1">
              <a:solidFill>
                <a:srgbClr val="000000"/>
              </a:solidFill>
              <a:latin typeface="Calibri"/>
            </a:endParaRPr>
          </a:p>
        </p:txBody>
      </p:sp>
      <p:sp>
        <p:nvSpPr>
          <p:cNvPr id="23" name="PlaceHolder 2"/>
          <p:cNvSpPr>
            <a:spLocks noGrp="1"/>
          </p:cNvSpPr>
          <p:nvPr>
            <p:ph type="body"/>
          </p:nvPr>
        </p:nvSpPr>
        <p:spPr>
          <a:xfrm>
            <a:off x="914400" y="240696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24" name="PlaceHolder 3"/>
          <p:cNvSpPr>
            <a:spLocks noGrp="1"/>
          </p:cNvSpPr>
          <p:nvPr>
            <p:ph type="body"/>
          </p:nvPr>
        </p:nvSpPr>
        <p:spPr>
          <a:xfrm>
            <a:off x="9348120" y="2406960"/>
            <a:ext cx="8031600" cy="2845440"/>
          </a:xfrm>
          <a:prstGeom prst="rect">
            <a:avLst/>
          </a:prstGeom>
        </p:spPr>
        <p:txBody>
          <a:bodyPr lIns="0" tIns="0" rIns="0" bIns="0">
            <a:normAutofit/>
          </a:bodyPr>
          <a:lstStyle/>
          <a:p>
            <a:endParaRPr lang="en-US" sz="3200" b="0" strike="noStrike" spc="-1">
              <a:solidFill>
                <a:srgbClr val="000000"/>
              </a:solidFill>
              <a:latin typeface="Calibri"/>
            </a:endParaRPr>
          </a:p>
        </p:txBody>
      </p:sp>
      <p:sp>
        <p:nvSpPr>
          <p:cNvPr id="25" name="PlaceHolder 4"/>
          <p:cNvSpPr>
            <a:spLocks noGrp="1"/>
          </p:cNvSpPr>
          <p:nvPr>
            <p:ph type="body"/>
          </p:nvPr>
        </p:nvSpPr>
        <p:spPr>
          <a:xfrm>
            <a:off x="914400" y="5523120"/>
            <a:ext cx="16458840" cy="2845440"/>
          </a:xfrm>
          <a:prstGeom prst="rect">
            <a:avLst/>
          </a:prstGeom>
        </p:spPr>
        <p:txBody>
          <a:bodyPr lIns="0" tIns="0" rIns="0" bIns="0">
            <a:normAutofit/>
          </a:bodyPr>
          <a:lstStyle/>
          <a:p>
            <a:endParaRPr lang="en-US" sz="3200" b="0" strike="noStrike" spc="-1">
              <a:solidFill>
                <a:srgbClr val="000000"/>
              </a:solid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dt"/>
          </p:nvPr>
        </p:nvSpPr>
        <p:spPr>
          <a:xfrm>
            <a:off x="457200" y="6356520"/>
            <a:ext cx="2133360" cy="364680"/>
          </a:xfrm>
          <a:prstGeom prst="rect">
            <a:avLst/>
          </a:prstGeom>
        </p:spPr>
        <p:txBody>
          <a:bodyPr anchor="ctr">
            <a:noAutofit/>
          </a:bodyPr>
          <a:lstStyle/>
          <a:p>
            <a:pPr>
              <a:lnSpc>
                <a:spcPct val="100000"/>
              </a:lnSpc>
            </a:pPr>
            <a:fld id="{3DB839F4-42B7-42BE-99A3-2FBD62E31B07}" type="datetime">
              <a:rPr lang="en-US" sz="1200" b="0" strike="noStrike" spc="-1">
                <a:solidFill>
                  <a:srgbClr val="8B8B8B"/>
                </a:solidFill>
                <a:latin typeface="Calibri"/>
              </a:rPr>
              <a:t>4/21/2026</a:t>
            </a:fld>
            <a:endParaRPr lang="es-ES" sz="1200" b="0" strike="noStrike" spc="-1">
              <a:latin typeface="Times New Roman"/>
            </a:endParaRPr>
          </a:p>
        </p:txBody>
      </p:sp>
      <p:sp>
        <p:nvSpPr>
          <p:cNvPr id="6" name="PlaceHolder 2"/>
          <p:cNvSpPr>
            <a:spLocks noGrp="1"/>
          </p:cNvSpPr>
          <p:nvPr>
            <p:ph type="ftr"/>
          </p:nvPr>
        </p:nvSpPr>
        <p:spPr>
          <a:xfrm>
            <a:off x="3124080" y="6356520"/>
            <a:ext cx="2895120" cy="364680"/>
          </a:xfrm>
          <a:prstGeom prst="rect">
            <a:avLst/>
          </a:prstGeom>
        </p:spPr>
        <p:txBody>
          <a:bodyPr anchor="ctr">
            <a:noAutofit/>
          </a:bodyPr>
          <a:lstStyle/>
          <a:p>
            <a:endParaRPr lang="es-ES" sz="2400" b="0" strike="noStrike" spc="-1">
              <a:latin typeface="Times New Roman"/>
            </a:endParaRPr>
          </a:p>
        </p:txBody>
      </p:sp>
      <p:sp>
        <p:nvSpPr>
          <p:cNvPr id="2" name="PlaceHolder 3"/>
          <p:cNvSpPr>
            <a:spLocks noGrp="1"/>
          </p:cNvSpPr>
          <p:nvPr>
            <p:ph type="sldNum"/>
          </p:nvPr>
        </p:nvSpPr>
        <p:spPr>
          <a:xfrm>
            <a:off x="6553080" y="6356520"/>
            <a:ext cx="2133360" cy="364680"/>
          </a:xfrm>
          <a:prstGeom prst="rect">
            <a:avLst/>
          </a:prstGeom>
        </p:spPr>
        <p:txBody>
          <a:bodyPr anchor="ctr">
            <a:noAutofit/>
          </a:bodyPr>
          <a:lstStyle/>
          <a:p>
            <a:pPr algn="r">
              <a:lnSpc>
                <a:spcPct val="100000"/>
              </a:lnSpc>
            </a:pPr>
            <a:fld id="{B7E9A9FD-A586-4B35-90DC-9C5AB45EBB85}" type="slidenum">
              <a:rPr lang="en-US" sz="1200" b="0" strike="noStrike" spc="-1">
                <a:solidFill>
                  <a:srgbClr val="8B8B8B"/>
                </a:solidFill>
                <a:latin typeface="Calibri"/>
              </a:rPr>
              <a:t>‹#›</a:t>
            </a:fld>
            <a:endParaRPr lang="es-ES" sz="1200" b="0" strike="noStrike" spc="-1">
              <a:latin typeface="Times New Roman"/>
            </a:endParaRPr>
          </a:p>
        </p:txBody>
      </p:sp>
      <p:sp>
        <p:nvSpPr>
          <p:cNvPr id="3" name="PlaceHolder 4"/>
          <p:cNvSpPr>
            <a:spLocks noGrp="1"/>
          </p:cNvSpPr>
          <p:nvPr>
            <p:ph type="title"/>
          </p:nvPr>
        </p:nvSpPr>
        <p:spPr>
          <a:xfrm>
            <a:off x="914400" y="410400"/>
            <a:ext cx="16458840" cy="1717560"/>
          </a:xfrm>
          <a:prstGeom prst="rect">
            <a:avLst/>
          </a:prstGeom>
        </p:spPr>
        <p:txBody>
          <a:bodyPr lIns="0" tIns="0" rIns="0" bIns="0" anchor="ctr">
            <a:noAutofit/>
          </a:bodyPr>
          <a:lstStyle/>
          <a:p>
            <a:r>
              <a:rPr lang="en-US" sz="1800" b="0" strike="noStrike" spc="-1">
                <a:solidFill>
                  <a:srgbClr val="000000"/>
                </a:solidFill>
                <a:latin typeface="Calibri"/>
              </a:rPr>
              <a:t>Pulse para editar el formato del texto de título</a:t>
            </a:r>
          </a:p>
        </p:txBody>
      </p:sp>
      <p:sp>
        <p:nvSpPr>
          <p:cNvPr id="4" name="PlaceHolder 5"/>
          <p:cNvSpPr>
            <a:spLocks noGrp="1"/>
          </p:cNvSpPr>
          <p:nvPr>
            <p:ph type="body"/>
          </p:nvPr>
        </p:nvSpPr>
        <p:spPr>
          <a:xfrm>
            <a:off x="914400" y="2406960"/>
            <a:ext cx="16458840" cy="5965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solidFill>
                  <a:srgbClr val="000000"/>
                </a:solidFill>
                <a:latin typeface="Calibri"/>
              </a:rPr>
              <a:t>Pulse para editar el formato de texto del esquema</a:t>
            </a:r>
          </a:p>
          <a:p>
            <a:pPr marL="864000" lvl="1" indent="-324000">
              <a:spcBef>
                <a:spcPts val="1134"/>
              </a:spcBef>
              <a:buClr>
                <a:srgbClr val="000000"/>
              </a:buClr>
              <a:buSzPct val="75000"/>
              <a:buFont typeface="Symbol" charset="2"/>
              <a:buChar char=""/>
            </a:pPr>
            <a:r>
              <a:rPr lang="en-US" sz="2400" b="0" strike="noStrike" spc="-1">
                <a:solidFill>
                  <a:srgbClr val="000000"/>
                </a:solidFill>
                <a:latin typeface="Calibri"/>
              </a:rPr>
              <a:t>Segundo nivel del esquema</a:t>
            </a:r>
          </a:p>
          <a:p>
            <a:pPr marL="1296000" lvl="2" indent="-288000">
              <a:spcBef>
                <a:spcPts val="850"/>
              </a:spcBef>
              <a:buClr>
                <a:srgbClr val="000000"/>
              </a:buClr>
              <a:buSzPct val="45000"/>
              <a:buFont typeface="Wingdings" charset="2"/>
              <a:buChar char=""/>
            </a:pPr>
            <a:r>
              <a:rPr lang="en-US" sz="2000" b="0" strike="noStrike" spc="-1">
                <a:solidFill>
                  <a:srgbClr val="000000"/>
                </a:solidFill>
                <a:latin typeface="Calibri"/>
              </a:rPr>
              <a:t>Tercer nivel del esquema</a:t>
            </a:r>
          </a:p>
          <a:p>
            <a:pPr marL="1728000" lvl="3" indent="-216000">
              <a:spcBef>
                <a:spcPts val="567"/>
              </a:spcBef>
              <a:buClr>
                <a:srgbClr val="000000"/>
              </a:buClr>
              <a:buSzPct val="75000"/>
              <a:buFont typeface="Symbol" charset="2"/>
              <a:buChar char=""/>
            </a:pPr>
            <a:r>
              <a:rPr lang="en-US" sz="2000" b="0" strike="noStrike" spc="-1">
                <a:solidFill>
                  <a:srgbClr val="000000"/>
                </a:solidFill>
                <a:latin typeface="Calibri"/>
              </a:rPr>
              <a:t>Cuarto nivel del esquema</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Quinto nivel del esquema</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Sexto nivel del esquema</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Séptimo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604005-C8CA-FF8E-3E18-98854818CE33}"/>
              </a:ext>
            </a:extLst>
          </p:cNvPr>
          <p:cNvSpPr txBox="1">
            <a:spLocks noGrp="1"/>
          </p:cNvSpPr>
          <p:nvPr>
            <p:ph type="title"/>
          </p:nvPr>
        </p:nvSpPr>
        <p:spPr>
          <a:xfrm>
            <a:off x="457200" y="274640"/>
            <a:ext cx="8229600" cy="1143000"/>
          </a:xfrm>
          <a:prstGeom prst="rect">
            <a:avLst/>
          </a:prstGeom>
          <a:noFill/>
          <a:ln>
            <a:noFill/>
          </a:ln>
        </p:spPr>
        <p:txBody>
          <a:bodyPr vert="horz" wrap="square" lIns="91440" tIns="45720" rIns="91440" bIns="45720" anchor="ctr" anchorCtr="1"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10D7B86C-4C1B-094E-C13B-A4D26988208D}"/>
              </a:ext>
            </a:extLst>
          </p:cNvPr>
          <p:cNvSpPr txBox="1">
            <a:spLocks noGrp="1"/>
          </p:cNvSpPr>
          <p:nvPr>
            <p:ph type="body" idx="1"/>
          </p:nvPr>
        </p:nvSpPr>
        <p:spPr>
          <a:xfrm>
            <a:off x="457200" y="1600200"/>
            <a:ext cx="8229600" cy="452595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711075-CB3D-FA09-0636-EA1232DD7629}"/>
              </a:ext>
            </a:extLst>
          </p:cNvPr>
          <p:cNvSpPr txBox="1">
            <a:spLocks noGrp="1"/>
          </p:cNvSpPr>
          <p:nvPr>
            <p:ph type="dt" sz="half" idx="2"/>
          </p:nvPr>
        </p:nvSpPr>
        <p:spPr>
          <a:xfrm>
            <a:off x="457200" y="6356351"/>
            <a:ext cx="2133596"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Calibri"/>
              </a:defRPr>
            </a:lvl1pPr>
          </a:lstStyle>
          <a:p>
            <a:pPr lvl="0"/>
            <a:fld id="{1BB7208E-79AE-4995-8F36-7DA8570320D6}" type="datetime1">
              <a:rPr lang="en-US"/>
              <a:pPr lvl="0"/>
              <a:t>4/21/2026</a:t>
            </a:fld>
            <a:endParaRPr lang="en-US"/>
          </a:p>
        </p:txBody>
      </p:sp>
      <p:sp>
        <p:nvSpPr>
          <p:cNvPr id="5" name="Footer Placeholder 4">
            <a:extLst>
              <a:ext uri="{FF2B5EF4-FFF2-40B4-BE49-F238E27FC236}">
                <a16:creationId xmlns:a16="http://schemas.microsoft.com/office/drawing/2014/main" id="{1E8A15A2-23C1-F1BF-B6E1-A8B14B176ED1}"/>
              </a:ext>
            </a:extLst>
          </p:cNvPr>
          <p:cNvSpPr txBox="1">
            <a:spLocks noGrp="1"/>
          </p:cNvSpPr>
          <p:nvPr>
            <p:ph type="ftr" sz="quarter" idx="3"/>
          </p:nvPr>
        </p:nvSpPr>
        <p:spPr>
          <a:xfrm>
            <a:off x="3124203" y="6356351"/>
            <a:ext cx="2895603"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Calibri"/>
              </a:defRPr>
            </a:lvl1pPr>
          </a:lstStyle>
          <a:p>
            <a:pPr lvl="0"/>
            <a:endParaRPr lang="en-US"/>
          </a:p>
        </p:txBody>
      </p:sp>
      <p:sp>
        <p:nvSpPr>
          <p:cNvPr id="6" name="Slide Number Placeholder 5">
            <a:extLst>
              <a:ext uri="{FF2B5EF4-FFF2-40B4-BE49-F238E27FC236}">
                <a16:creationId xmlns:a16="http://schemas.microsoft.com/office/drawing/2014/main" id="{CDB3E412-02F5-5AC2-49FD-9AD3BE4A0588}"/>
              </a:ext>
            </a:extLst>
          </p:cNvPr>
          <p:cNvSpPr txBox="1">
            <a:spLocks noGrp="1"/>
          </p:cNvSpPr>
          <p:nvPr>
            <p:ph type="sldNum" sz="quarter" idx="4"/>
          </p:nvPr>
        </p:nvSpPr>
        <p:spPr>
          <a:xfrm>
            <a:off x="6553203" y="6356351"/>
            <a:ext cx="2133596"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Calibri"/>
              </a:defRPr>
            </a:lvl1pPr>
          </a:lstStyle>
          <a:p>
            <a:pPr lvl="0"/>
            <a:fld id="{0537ECA0-68A5-4F7D-9B5C-D4C6CDAC62EF}" type="slidenum">
              <a:t>‹#›</a:t>
            </a:fld>
            <a:endParaRPr lang="en-US"/>
          </a:p>
        </p:txBody>
      </p:sp>
    </p:spTree>
    <p:extLst>
      <p:ext uri="{BB962C8B-B14F-4D97-AF65-F5344CB8AC3E}">
        <p14:creationId xmlns:p14="http://schemas.microsoft.com/office/powerpoint/2010/main" val="146713227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marL="0" marR="0" lvl="0" indent="0" algn="ctr" defTabSz="914400" rtl="0" fontAlgn="auto" hangingPunct="1">
        <a:lnSpc>
          <a:spcPct val="100000"/>
        </a:lnSpc>
        <a:spcBef>
          <a:spcPts val="0"/>
        </a:spcBef>
        <a:spcAft>
          <a:spcPts val="0"/>
        </a:spcAft>
        <a:buNone/>
        <a:tabLst/>
        <a:defRPr lang="en-US" sz="4400" b="0" i="0" u="none" strike="noStrike" kern="1200" cap="none" spc="0" baseline="0">
          <a:solidFill>
            <a:srgbClr val="000000"/>
          </a:solidFill>
          <a:uFillTx/>
          <a:latin typeface="Calibri"/>
        </a:defRPr>
      </a:lvl1pPr>
    </p:titleStyle>
    <p:bodyStyle>
      <a:lvl1pPr marL="342900" marR="0" lvl="0" indent="-342900" algn="l" defTabSz="914400" rtl="0" fontAlgn="auto" hangingPunct="1">
        <a:lnSpc>
          <a:spcPct val="100000"/>
        </a:lnSpc>
        <a:spcBef>
          <a:spcPts val="800"/>
        </a:spcBef>
        <a:spcAft>
          <a:spcPts val="0"/>
        </a:spcAft>
        <a:buSzPct val="100000"/>
        <a:buFont typeface="Arial" pitchFamily="34"/>
        <a:buChar char="•"/>
        <a:tabLst/>
        <a:defRPr lang="en-US" sz="3200" b="0" i="0" u="none" strike="noStrike" kern="1200" cap="none" spc="0" baseline="0">
          <a:solidFill>
            <a:srgbClr val="000000"/>
          </a:solidFill>
          <a:uFillTx/>
          <a:latin typeface="Calibri"/>
        </a:defRPr>
      </a:lvl1pPr>
      <a:lvl2pPr marL="742950" marR="0" lvl="1" indent="-285750" algn="l" defTabSz="914400" rtl="0" fontAlgn="auto" hangingPunct="1">
        <a:lnSpc>
          <a:spcPct val="100000"/>
        </a:lnSpc>
        <a:spcBef>
          <a:spcPts val="7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2pPr>
      <a:lvl3pPr marL="1143000" marR="0" lvl="2" indent="-228600" algn="l" defTabSz="914400" rtl="0" fontAlgn="auto" hangingPunct="1">
        <a:lnSpc>
          <a:spcPct val="100000"/>
        </a:lnSpc>
        <a:spcBef>
          <a:spcPts val="6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3pPr>
      <a:lvl4pPr marL="1600200" marR="0" lvl="3" indent="-228600" algn="l" defTabSz="914400" rtl="0" fontAlgn="auto" hangingPunct="1">
        <a:lnSpc>
          <a:spcPct val="10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4pPr>
      <a:lvl5pPr marL="2057400" marR="0" lvl="4" indent="-228600" algn="l" defTabSz="914400" rtl="0" fontAlgn="auto" hangingPunct="1">
        <a:lnSpc>
          <a:spcPct val="10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slideLayout" Target="../slideLayouts/slideLayout20.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mailto:npassas@patt.gov.gr" TargetMode="External"/><Relationship Id="rId7" Type="http://schemas.openxmlformats.org/officeDocument/2006/relationships/image" Target="../media/image21.jpeg"/><Relationship Id="rId12"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hyperlink" Target="mailto:ixalari@patt.gov.gr" TargetMode="External"/><Relationship Id="rId10" Type="http://schemas.openxmlformats.org/officeDocument/2006/relationships/image" Target="../media/image24.jpg"/><Relationship Id="rId4" Type="http://schemas.openxmlformats.org/officeDocument/2006/relationships/hyperlink" Target="mailto:ikapris@patt.gov.gr" TargetMode="External"/><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64AE"/>
        </a:solidFill>
        <a:effectLst/>
      </p:bgPr>
    </p:bg>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96CAE82D-BECB-8377-F819-6D22F8A88112}"/>
              </a:ext>
            </a:extLst>
          </p:cNvPr>
          <p:cNvSpPr/>
          <p:nvPr/>
        </p:nvSpPr>
        <p:spPr>
          <a:xfrm>
            <a:off x="15047759" y="3749012"/>
            <a:ext cx="3240240" cy="6504136"/>
          </a:xfrm>
          <a:custGeom>
            <a:avLst/>
            <a:gdLst>
              <a:gd name="f0" fmla="val w"/>
              <a:gd name="f1" fmla="val h"/>
              <a:gd name="f2" fmla="val 0"/>
              <a:gd name="f3" fmla="val 3240241"/>
              <a:gd name="f4" fmla="val 6504134"/>
              <a:gd name="f5" fmla="val 6504133"/>
              <a:gd name="f6" fmla="*/ f0 1 3240241"/>
              <a:gd name="f7" fmla="*/ f1 1 6504134"/>
              <a:gd name="f8" fmla="val f2"/>
              <a:gd name="f9" fmla="val f3"/>
              <a:gd name="f10" fmla="val f4"/>
              <a:gd name="f11" fmla="+- f10 0 f8"/>
              <a:gd name="f12" fmla="+- f9 0 f8"/>
              <a:gd name="f13" fmla="*/ f12 1 3240241"/>
              <a:gd name="f14" fmla="*/ f11 1 6504134"/>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3240241" h="6504134">
                <a:moveTo>
                  <a:pt x="f2" y="f2"/>
                </a:moveTo>
                <a:lnTo>
                  <a:pt x="f3" y="f2"/>
                </a:lnTo>
                <a:lnTo>
                  <a:pt x="f3" y="f5"/>
                </a:lnTo>
                <a:lnTo>
                  <a:pt x="f2" y="f5"/>
                </a:lnTo>
                <a:lnTo>
                  <a:pt x="f2" y="f2"/>
                </a:lnTo>
                <a:close/>
              </a:path>
            </a:pathLst>
          </a:custGeom>
          <a:blipFill>
            <a:blip>
              <a:alphaModFix/>
              <a:extLst>
                <a:ext uri="{96DAC541-7B7A-43D3-8B79-37D633B846F1}">
                  <asvg:svgBlip xmlns:asvg="http://schemas.microsoft.com/office/drawing/2016/SVG/main" r:embed="rId2"/>
                </a:ext>
              </a:extLst>
            </a:blip>
            <a:stretch>
              <a:fillRect/>
            </a:stretch>
          </a:blipFill>
          <a:ln cap="flat">
            <a:noFill/>
            <a:prstDash val="solid"/>
          </a:ln>
        </p:spPr>
        <p:txBody>
          <a:bodyPr vert="horz" wrap="square" lIns="91440" tIns="45720" rIns="91440" bIns="4572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3" name="Freeform 6">
            <a:extLst>
              <a:ext uri="{FF2B5EF4-FFF2-40B4-BE49-F238E27FC236}">
                <a16:creationId xmlns:a16="http://schemas.microsoft.com/office/drawing/2014/main" id="{57D4B9F6-4312-3A91-1D69-5524CCA11F14}"/>
              </a:ext>
            </a:extLst>
          </p:cNvPr>
          <p:cNvSpPr>
            <a:spLocks noMove="1" noResize="1"/>
          </p:cNvSpPr>
          <p:nvPr/>
        </p:nvSpPr>
        <p:spPr>
          <a:xfrm>
            <a:off x="11989585" y="-7031"/>
            <a:ext cx="6298414" cy="10865531"/>
          </a:xfrm>
          <a:custGeom>
            <a:avLst/>
            <a:gdLst>
              <a:gd name="f0" fmla="val w"/>
              <a:gd name="f1" fmla="val h"/>
              <a:gd name="f2" fmla="val 0"/>
              <a:gd name="f3" fmla="val 12596836"/>
              <a:gd name="f4" fmla="val 16603301"/>
              <a:gd name="f5" fmla="val 16603300"/>
              <a:gd name="f6" fmla="*/ f0 1 12596836"/>
              <a:gd name="f7" fmla="*/ f1 1 16603301"/>
              <a:gd name="f8" fmla="val f2"/>
              <a:gd name="f9" fmla="val f3"/>
              <a:gd name="f10" fmla="val f4"/>
              <a:gd name="f11" fmla="+- f10 0 f8"/>
              <a:gd name="f12" fmla="+- f9 0 f8"/>
              <a:gd name="f13" fmla="*/ f12 1 12596836"/>
              <a:gd name="f14" fmla="*/ f11 1 16603301"/>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12596836" h="16603301">
                <a:moveTo>
                  <a:pt x="f2" y="f2"/>
                </a:moveTo>
                <a:lnTo>
                  <a:pt x="f3" y="f2"/>
                </a:lnTo>
                <a:lnTo>
                  <a:pt x="f3" y="f5"/>
                </a:lnTo>
                <a:lnTo>
                  <a:pt x="f2" y="f5"/>
                </a:lnTo>
                <a:lnTo>
                  <a:pt x="f2" y="f2"/>
                </a:lnTo>
                <a:close/>
              </a:path>
            </a:pathLst>
          </a:custGeom>
          <a:blipFill>
            <a:blip r:embed="rId3">
              <a:alphaModFix/>
            </a:blip>
            <a:stretch>
              <a:fillRect/>
            </a:stretch>
          </a:blipFill>
          <a:ln cap="flat">
            <a:noFill/>
            <a:prstDash val="solid"/>
          </a:ln>
        </p:spPr>
        <p:txBody>
          <a:bodyPr vert="horz" wrap="square" lIns="91440" tIns="45720" rIns="91440" bIns="4572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Freeform 7">
            <a:extLst>
              <a:ext uri="{FF2B5EF4-FFF2-40B4-BE49-F238E27FC236}">
                <a16:creationId xmlns:a16="http://schemas.microsoft.com/office/drawing/2014/main" id="{A15164FC-FF7A-DE5A-A8B8-4246BD96860E}"/>
              </a:ext>
            </a:extLst>
          </p:cNvPr>
          <p:cNvSpPr/>
          <p:nvPr/>
        </p:nvSpPr>
        <p:spPr>
          <a:xfrm>
            <a:off x="5635703" y="6442396"/>
            <a:ext cx="9261902" cy="3796981"/>
          </a:xfrm>
          <a:custGeom>
            <a:avLst/>
            <a:gdLst>
              <a:gd name="f0" fmla="val w"/>
              <a:gd name="f1" fmla="val h"/>
              <a:gd name="f2" fmla="val 0"/>
              <a:gd name="f3" fmla="val 9261901"/>
              <a:gd name="f4" fmla="val 3796978"/>
              <a:gd name="f5" fmla="val 9261900"/>
              <a:gd name="f6" fmla="*/ f0 1 9261901"/>
              <a:gd name="f7" fmla="*/ f1 1 3796978"/>
              <a:gd name="f8" fmla="val f2"/>
              <a:gd name="f9" fmla="val f3"/>
              <a:gd name="f10" fmla="val f4"/>
              <a:gd name="f11" fmla="+- f10 0 f8"/>
              <a:gd name="f12" fmla="+- f9 0 f8"/>
              <a:gd name="f13" fmla="*/ f12 1 9261901"/>
              <a:gd name="f14" fmla="*/ f11 1 3796978"/>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9261901" h="3796978">
                <a:moveTo>
                  <a:pt x="f2" y="f2"/>
                </a:moveTo>
                <a:lnTo>
                  <a:pt x="f5" y="f2"/>
                </a:lnTo>
                <a:lnTo>
                  <a:pt x="f5" y="f4"/>
                </a:lnTo>
                <a:lnTo>
                  <a:pt x="f2" y="f4"/>
                </a:lnTo>
                <a:lnTo>
                  <a:pt x="f2" y="f2"/>
                </a:lnTo>
                <a:close/>
              </a:path>
            </a:pathLst>
          </a:custGeom>
          <a:blipFill>
            <a:blip r:embed="rId4">
              <a:alphaModFix/>
            </a:blip>
            <a:stretch>
              <a:fillRect/>
            </a:stretch>
          </a:blipFill>
          <a:ln cap="flat">
            <a:noFill/>
            <a:prstDash val="solid"/>
          </a:ln>
        </p:spPr>
        <p:txBody>
          <a:bodyPr vert="horz" wrap="square" lIns="91440" tIns="45720" rIns="91440" bIns="4572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5" name="Freeform 8">
            <a:extLst>
              <a:ext uri="{FF2B5EF4-FFF2-40B4-BE49-F238E27FC236}">
                <a16:creationId xmlns:a16="http://schemas.microsoft.com/office/drawing/2014/main" id="{89BA6D4B-4A61-C879-03F8-5B7AA990485D}"/>
              </a:ext>
            </a:extLst>
          </p:cNvPr>
          <p:cNvSpPr/>
          <p:nvPr/>
        </p:nvSpPr>
        <p:spPr>
          <a:xfrm>
            <a:off x="1418472" y="9150775"/>
            <a:ext cx="3361389" cy="749314"/>
          </a:xfrm>
          <a:custGeom>
            <a:avLst/>
            <a:gdLst>
              <a:gd name="f0" fmla="val w"/>
              <a:gd name="f1" fmla="val h"/>
              <a:gd name="f2" fmla="val 0"/>
              <a:gd name="f3" fmla="val 3361393"/>
              <a:gd name="f4" fmla="val 749310"/>
              <a:gd name="f5" fmla="*/ f0 1 3361393"/>
              <a:gd name="f6" fmla="*/ f1 1 749310"/>
              <a:gd name="f7" fmla="val f2"/>
              <a:gd name="f8" fmla="val f3"/>
              <a:gd name="f9" fmla="val f4"/>
              <a:gd name="f10" fmla="+- f9 0 f7"/>
              <a:gd name="f11" fmla="+- f8 0 f7"/>
              <a:gd name="f12" fmla="*/ f11 1 3361393"/>
              <a:gd name="f13" fmla="*/ f10 1 749310"/>
              <a:gd name="f14" fmla="*/ f7 1 f12"/>
              <a:gd name="f15" fmla="*/ f8 1 f12"/>
              <a:gd name="f16" fmla="*/ f7 1 f13"/>
              <a:gd name="f17" fmla="*/ f9 1 f13"/>
              <a:gd name="f18" fmla="*/ f14 f5 1"/>
              <a:gd name="f19" fmla="*/ f15 f5 1"/>
              <a:gd name="f20" fmla="*/ f17 f6 1"/>
              <a:gd name="f21" fmla="*/ f16 f6 1"/>
            </a:gdLst>
            <a:ahLst/>
            <a:cxnLst>
              <a:cxn ang="3cd4">
                <a:pos x="hc" y="t"/>
              </a:cxn>
              <a:cxn ang="0">
                <a:pos x="r" y="vc"/>
              </a:cxn>
              <a:cxn ang="cd4">
                <a:pos x="hc" y="b"/>
              </a:cxn>
              <a:cxn ang="cd2">
                <a:pos x="l" y="vc"/>
              </a:cxn>
            </a:cxnLst>
            <a:rect l="f18" t="f21" r="f19" b="f20"/>
            <a:pathLst>
              <a:path w="3361393" h="749310">
                <a:moveTo>
                  <a:pt x="f2" y="f2"/>
                </a:moveTo>
                <a:lnTo>
                  <a:pt x="f3" y="f2"/>
                </a:lnTo>
                <a:lnTo>
                  <a:pt x="f3" y="f4"/>
                </a:lnTo>
                <a:lnTo>
                  <a:pt x="f2" y="f4"/>
                </a:lnTo>
                <a:lnTo>
                  <a:pt x="f2" y="f2"/>
                </a:lnTo>
                <a:close/>
              </a:path>
            </a:pathLst>
          </a:custGeom>
          <a:blipFill>
            <a:blip r:embed="rId5">
              <a:alphaModFix/>
            </a:blip>
            <a:stretch>
              <a:fillRect/>
            </a:stretch>
          </a:blipFill>
          <a:ln cap="flat">
            <a:noFill/>
            <a:prstDash val="solid"/>
          </a:ln>
        </p:spPr>
        <p:txBody>
          <a:bodyPr vert="horz" wrap="square" lIns="91440" tIns="45720" rIns="91440" bIns="4572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6" name="TextBox 10">
            <a:extLst>
              <a:ext uri="{FF2B5EF4-FFF2-40B4-BE49-F238E27FC236}">
                <a16:creationId xmlns:a16="http://schemas.microsoft.com/office/drawing/2014/main" id="{E1C02197-F5A3-0BC8-6B81-A949320105B5}"/>
              </a:ext>
            </a:extLst>
          </p:cNvPr>
          <p:cNvSpPr txBox="1"/>
          <p:nvPr/>
        </p:nvSpPr>
        <p:spPr>
          <a:xfrm>
            <a:off x="5123154" y="9314617"/>
            <a:ext cx="11786231" cy="412110"/>
          </a:xfrm>
          <a:prstGeom prst="rect">
            <a:avLst/>
          </a:prstGeom>
          <a:noFill/>
          <a:ln cap="flat">
            <a:noFill/>
          </a:ln>
        </p:spPr>
        <p:txBody>
          <a:bodyPr vert="horz" wrap="square" lIns="0" tIns="0" rIns="0" bIns="0" anchor="t" anchorCtr="0" compatLnSpc="1">
            <a:spAutoFit/>
          </a:bodyPr>
          <a:lstStyle/>
          <a:p>
            <a:pPr marL="0" marR="0" lvl="0" indent="0" algn="l" defTabSz="914400" rtl="0" eaLnBrk="1" fontAlgn="auto" latinLnBrk="0" hangingPunct="1">
              <a:lnSpc>
                <a:spcPts val="1690"/>
              </a:lnSpc>
              <a:spcBef>
                <a:spcPts val="0"/>
              </a:spcBef>
              <a:spcAft>
                <a:spcPts val="0"/>
              </a:spcAft>
              <a:buClrTx/>
              <a:buSzTx/>
              <a:buFontTx/>
              <a:buNone/>
              <a:tabLst/>
              <a:defRPr sz="1800" b="0" i="0" u="none" strike="noStrike" kern="0" cap="none" spc="0" baseline="0">
                <a:solidFill>
                  <a:srgbClr val="000000"/>
                </a:solidFill>
                <a:uFillTx/>
              </a:defRPr>
            </a:pPr>
            <a:r>
              <a:rPr kumimoji="0" lang="en-US" sz="1299" b="0" i="0" u="none" strike="noStrike" kern="1200" cap="none" spc="0" normalizeH="0" baseline="0" noProof="0">
                <a:ln>
                  <a:noFill/>
                </a:ln>
                <a:solidFill>
                  <a:srgbClr val="FFFFFF"/>
                </a:solidFill>
                <a:effectLst/>
                <a:uLnTx/>
                <a:uFillTx/>
                <a:latin typeface="Helvetica Now Light"/>
                <a:ea typeface="Helvetica Now Light"/>
                <a:cs typeface="Helvetica Now Light"/>
              </a:rPr>
              <a:t>Funded by the European Union. Views and opinions expressed are however those of the author(s) only and do not necessarily reflect those of the European Research Executive Agency (REA). Neither the European Union nor the granting authority can be held responsible for them</a:t>
            </a:r>
          </a:p>
        </p:txBody>
      </p:sp>
      <p:sp>
        <p:nvSpPr>
          <p:cNvPr id="7" name="TextBox 9">
            <a:extLst>
              <a:ext uri="{FF2B5EF4-FFF2-40B4-BE49-F238E27FC236}">
                <a16:creationId xmlns:a16="http://schemas.microsoft.com/office/drawing/2014/main" id="{890C51E5-5C35-FC69-E3B7-9EB38844B81E}"/>
              </a:ext>
            </a:extLst>
          </p:cNvPr>
          <p:cNvSpPr txBox="1"/>
          <p:nvPr/>
        </p:nvSpPr>
        <p:spPr>
          <a:xfrm>
            <a:off x="669569" y="2849636"/>
            <a:ext cx="12665436" cy="4693593"/>
          </a:xfrm>
          <a:prstGeom prst="rect">
            <a:avLst/>
          </a:prstGeom>
          <a:noFill/>
          <a:ln cap="flat">
            <a:noFill/>
          </a:ln>
        </p:spPr>
        <p:txBody>
          <a:bodyPr vert="horz" wrap="square" lIns="0" tIns="0" rIns="0" bIns="0" anchor="t" anchorCtr="0" compatLnSpc="1">
            <a:spAutoFit/>
          </a:bodyPr>
          <a:lstStyle/>
          <a:p>
            <a:pPr marL="0" marR="0" lvl="0" indent="0" algn="l" defTabSz="914400" rtl="0" eaLnBrk="1" fontAlgn="auto" latinLnBrk="0" hangingPunct="1">
              <a:lnSpc>
                <a:spcPts val="6135"/>
              </a:lnSpc>
              <a:spcBef>
                <a:spcPts val="0"/>
              </a:spcBef>
              <a:spcAft>
                <a:spcPts val="0"/>
              </a:spcAft>
              <a:buClrTx/>
              <a:buSzTx/>
              <a:buFontTx/>
              <a:buNone/>
              <a:tabLst/>
              <a:defRPr sz="1800" b="0" i="0" u="none" strike="noStrike" kern="0" cap="none" spc="0" baseline="0">
                <a:solidFill>
                  <a:srgbClr val="000000"/>
                </a:solidFill>
                <a:uFillTx/>
              </a:defRPr>
            </a:pPr>
            <a:r>
              <a:rPr kumimoji="0" lang="en-US" sz="6000" b="0" i="0" u="none" strike="noStrike" kern="1200" cap="none" spc="-120" normalizeH="0" baseline="0" noProof="0" dirty="0">
                <a:ln>
                  <a:noFill/>
                </a:ln>
                <a:solidFill>
                  <a:srgbClr val="FFFFFF"/>
                </a:solidFill>
                <a:effectLst/>
                <a:uLnTx/>
                <a:uFillTx/>
                <a:latin typeface="Helvetica Now Bold"/>
                <a:ea typeface="Helvetica Now Bold"/>
                <a:cs typeface="Helvetica Now Bold"/>
              </a:rPr>
              <a:t>FROM EARLY WARNING TO ACTION</a:t>
            </a:r>
          </a:p>
          <a:p>
            <a:pPr marL="0" marR="0" lvl="0" indent="0" algn="l" defTabSz="914400" rtl="0" eaLnBrk="1" fontAlgn="auto" latinLnBrk="0" hangingPunct="1">
              <a:lnSpc>
                <a:spcPts val="6135"/>
              </a:lnSpc>
              <a:spcBef>
                <a:spcPts val="0"/>
              </a:spcBef>
              <a:spcAft>
                <a:spcPts val="0"/>
              </a:spcAft>
              <a:buClrTx/>
              <a:buSzTx/>
              <a:buFontTx/>
              <a:buNone/>
              <a:tabLst/>
              <a:defRPr sz="1800" b="0" i="0" u="none" strike="noStrike" kern="0" cap="none" spc="0" baseline="0">
                <a:solidFill>
                  <a:srgbClr val="000000"/>
                </a:solidFill>
                <a:uFillTx/>
              </a:defRPr>
            </a:pPr>
            <a:endParaRPr kumimoji="0" lang="en-US" sz="6000" b="0" i="0" u="none" strike="noStrike" kern="1200" cap="none" spc="-120" normalizeH="0" baseline="0" noProof="0" dirty="0">
              <a:ln>
                <a:noFill/>
              </a:ln>
              <a:solidFill>
                <a:srgbClr val="FFFFFF"/>
              </a:solidFill>
              <a:effectLst/>
              <a:uLnTx/>
              <a:uFillTx/>
              <a:latin typeface="Helvetica Now Bold"/>
              <a:ea typeface="Helvetica Now Bold"/>
              <a:cs typeface="Helvetica Now Bold"/>
            </a:endParaRPr>
          </a:p>
          <a:p>
            <a:pPr marL="0" marR="0" lvl="0" indent="0" algn="l" defTabSz="914400" rtl="0" eaLnBrk="1" fontAlgn="auto" latinLnBrk="0" hangingPunct="1">
              <a:lnSpc>
                <a:spcPts val="6135"/>
              </a:lnSpc>
              <a:spcBef>
                <a:spcPts val="0"/>
              </a:spcBef>
              <a:spcAft>
                <a:spcPts val="0"/>
              </a:spcAft>
              <a:buClrTx/>
              <a:buSzTx/>
              <a:buFontTx/>
              <a:buNone/>
              <a:tabLst/>
              <a:defRPr sz="1800" b="0" i="0" u="none" strike="noStrike" kern="0" cap="none" spc="0" baseline="0">
                <a:solidFill>
                  <a:srgbClr val="000000"/>
                </a:solidFill>
                <a:uFillTx/>
              </a:defRPr>
            </a:pPr>
            <a:r>
              <a:rPr kumimoji="0" lang="en-US" sz="6000" b="0" i="0" u="none" strike="noStrike" kern="1200" cap="none" spc="-120" normalizeH="0" baseline="0" noProof="0" dirty="0">
                <a:ln>
                  <a:noFill/>
                </a:ln>
                <a:solidFill>
                  <a:srgbClr val="FFFFFF"/>
                </a:solidFill>
                <a:effectLst/>
                <a:uLnTx/>
                <a:uFillTx/>
                <a:latin typeface="Helvetica Now Bold"/>
                <a:ea typeface="Helvetica Now Bold"/>
                <a:cs typeface="Helvetica Now Bold"/>
              </a:rPr>
              <a:t>Local implementations of the Site-specific Warnings – Attica Region</a:t>
            </a:r>
          </a:p>
          <a:p>
            <a:pPr marL="0" marR="0" lvl="0" indent="0" algn="l" defTabSz="914400" rtl="0" eaLnBrk="1" fontAlgn="auto" latinLnBrk="0" hangingPunct="1">
              <a:lnSpc>
                <a:spcPts val="6135"/>
              </a:lnSpc>
              <a:spcBef>
                <a:spcPts val="0"/>
              </a:spcBef>
              <a:spcAft>
                <a:spcPts val="0"/>
              </a:spcAft>
              <a:buClrTx/>
              <a:buSzTx/>
              <a:buFontTx/>
              <a:buNone/>
              <a:tabLst/>
              <a:defRPr sz="1800" b="0" i="0" u="none" strike="noStrike" kern="0" cap="none" spc="0" baseline="0">
                <a:solidFill>
                  <a:srgbClr val="000000"/>
                </a:solidFill>
                <a:uFillTx/>
              </a:defRPr>
            </a:pPr>
            <a:endParaRPr kumimoji="0" lang="en-US" sz="6600" b="0" i="0" u="none" strike="noStrike" kern="1200" cap="none" spc="-120" normalizeH="0" baseline="0" noProof="0" dirty="0">
              <a:ln>
                <a:noFill/>
              </a:ln>
              <a:solidFill>
                <a:srgbClr val="FFFFFF"/>
              </a:solidFill>
              <a:effectLst/>
              <a:uLnTx/>
              <a:uFillTx/>
              <a:latin typeface="Helvetica Now Bold"/>
              <a:ea typeface="Helvetica Now Bold"/>
              <a:cs typeface="Helvetica Now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a:extLst>
            <a:ext uri="{FF2B5EF4-FFF2-40B4-BE49-F238E27FC236}">
              <a16:creationId xmlns:a16="http://schemas.microsoft.com/office/drawing/2014/main" id="{01177BFB-DC4E-AB8F-005A-743F94D41337}"/>
            </a:ext>
          </a:extLst>
        </p:cNvPr>
        <p:cNvGrpSpPr/>
        <p:nvPr/>
      </p:nvGrpSpPr>
      <p:grpSpPr>
        <a:xfrm>
          <a:off x="0" y="0"/>
          <a:ext cx="0" cy="0"/>
          <a:chOff x="0" y="0"/>
          <a:chExt cx="0" cy="0"/>
        </a:xfrm>
      </p:grpSpPr>
      <p:sp>
        <p:nvSpPr>
          <p:cNvPr id="60" name="Freeform 20">
            <a:extLst>
              <a:ext uri="{FF2B5EF4-FFF2-40B4-BE49-F238E27FC236}">
                <a16:creationId xmlns:a16="http://schemas.microsoft.com/office/drawing/2014/main" id="{008E93C9-49A1-6A2F-69A5-F96244C6EBB9}"/>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sp>
      <p:sp>
        <p:nvSpPr>
          <p:cNvPr id="4" name="Rectangle 3">
            <a:extLst>
              <a:ext uri="{FF2B5EF4-FFF2-40B4-BE49-F238E27FC236}">
                <a16:creationId xmlns:a16="http://schemas.microsoft.com/office/drawing/2014/main" id="{D8E84A25-EFC5-1432-FDB6-9A97AA1E5F8B}"/>
              </a:ext>
            </a:extLst>
          </p:cNvPr>
          <p:cNvSpPr txBox="1">
            <a:spLocks noChangeArrowheads="1"/>
          </p:cNvSpPr>
          <p:nvPr userDrawn="1"/>
        </p:nvSpPr>
        <p:spPr bwMode="auto">
          <a:xfrm>
            <a:off x="2232599" y="405979"/>
            <a:ext cx="13645498" cy="1992019"/>
          </a:xfrm>
          <a:prstGeom prst="rect">
            <a:avLst/>
          </a:prstGeom>
          <a:noFill/>
          <a:ln>
            <a:noFill/>
          </a:ln>
          <a:effectLst/>
        </p:spPr>
        <p:txBody>
          <a:bodyPr/>
          <a:lstStyle/>
          <a:p>
            <a:pPr algn="ctr">
              <a:defRPr/>
            </a:pPr>
            <a:r>
              <a:rPr lang="tr-TR" altLang="el-GR" sz="2800" b="1" dirty="0">
                <a:latin typeface="Calibri" panose="020F0502020204030204" pitchFamily="34" charset="0"/>
              </a:rPr>
              <a:t>INDEPENDENT </a:t>
            </a:r>
            <a:r>
              <a:rPr lang="en-US" altLang="el-GR" sz="2800" b="1" dirty="0">
                <a:latin typeface="Calibri" panose="020F0502020204030204" pitchFamily="34" charset="0"/>
              </a:rPr>
              <a:t>DIRECTORATE OF </a:t>
            </a:r>
            <a:r>
              <a:rPr lang="tr-TR" altLang="el-GR" sz="2800" b="1" dirty="0">
                <a:latin typeface="Calibri" panose="020F0502020204030204" pitchFamily="34" charset="0"/>
              </a:rPr>
              <a:t>CIVIL PROTECTION</a:t>
            </a:r>
            <a:r>
              <a:rPr lang="en-US" altLang="el-GR" sz="2800" b="1" dirty="0">
                <a:latin typeface="Calibri" panose="020F0502020204030204" pitchFamily="34" charset="0"/>
              </a:rPr>
              <a:t> ATTICA REGION</a:t>
            </a:r>
          </a:p>
          <a:p>
            <a:pPr algn="ctr">
              <a:defRPr/>
            </a:pPr>
            <a:r>
              <a:rPr lang="en-US" altLang="el-GR" sz="2000" b="1" dirty="0">
                <a:latin typeface="Calibri" panose="020F0502020204030204" pitchFamily="34" charset="0"/>
                <a:cs typeface="Times New Roman" panose="02020603050405020304" pitchFamily="18" charset="0"/>
              </a:rPr>
              <a:t>Nikοs Passas</a:t>
            </a:r>
            <a:r>
              <a:rPr lang="el-GR" altLang="el-GR" sz="2000" dirty="0">
                <a:latin typeface="Calibri" panose="020F0502020204030204" pitchFamily="34" charset="0"/>
                <a:cs typeface="Times New Roman" panose="02020603050405020304" pitchFamily="18" charset="0"/>
              </a:rPr>
              <a:t>, Ioannis Kapris, </a:t>
            </a:r>
            <a:r>
              <a:rPr lang="en-US" altLang="el-GR" sz="2000" dirty="0">
                <a:latin typeface="Calibri" panose="020F0502020204030204" pitchFamily="34" charset="0"/>
                <a:cs typeface="Times New Roman" panose="02020603050405020304" pitchFamily="18" charset="0"/>
              </a:rPr>
              <a:t>Ioanna Chalari</a:t>
            </a:r>
            <a:r>
              <a:rPr lang="el-GR" altLang="el-GR" sz="2000" dirty="0">
                <a:latin typeface="Calibri" panose="020F0502020204030204" pitchFamily="34" charset="0"/>
                <a:cs typeface="Times New Roman" panose="02020603050405020304" pitchFamily="18" charset="0"/>
              </a:rPr>
              <a:t> </a:t>
            </a:r>
            <a:endParaRPr lang="en-US" altLang="el-GR" sz="2000" dirty="0">
              <a:solidFill>
                <a:srgbClr val="000000"/>
              </a:solidFill>
              <a:latin typeface="Calibri" panose="020F0502020204030204" pitchFamily="34" charset="0"/>
            </a:endParaRPr>
          </a:p>
          <a:p>
            <a:pPr algn="ctr" eaLnBrk="1" hangingPunct="1">
              <a:defRPr/>
            </a:pPr>
            <a:r>
              <a:rPr lang="en-US" altLang="el-GR" sz="1050" i="1" dirty="0">
                <a:solidFill>
                  <a:srgbClr val="000000"/>
                </a:solidFill>
                <a:latin typeface="Calibri" panose="020F0502020204030204" pitchFamily="34" charset="0"/>
              </a:rPr>
              <a:t>PhD, MSc</a:t>
            </a:r>
            <a:r>
              <a:rPr lang="en-US" altLang="el-GR" sz="1050" i="1" baseline="30000" dirty="0">
                <a:solidFill>
                  <a:srgbClr val="000000"/>
                </a:solidFill>
                <a:latin typeface="Calibri" panose="020F0502020204030204" pitchFamily="34" charset="0"/>
              </a:rPr>
              <a:t> </a:t>
            </a:r>
            <a:r>
              <a:rPr lang="en-US" altLang="el-GR" sz="1050" i="1" dirty="0">
                <a:solidFill>
                  <a:srgbClr val="000000"/>
                </a:solidFill>
                <a:latin typeface="Calibri" panose="020F0502020204030204" pitchFamily="34" charset="0"/>
              </a:rPr>
              <a:t> , Independent Directorate of Civil Protection, Region of Attica, Greece,</a:t>
            </a:r>
            <a:r>
              <a:rPr lang="en-US" altLang="el-GR" sz="1050" i="1" dirty="0">
                <a:solidFill>
                  <a:srgbClr val="009999"/>
                </a:solidFill>
                <a:latin typeface="Calibri" panose="020F0502020204030204" pitchFamily="34" charset="0"/>
                <a:hlinkClick r:id="rId3"/>
              </a:rPr>
              <a:t> </a:t>
            </a:r>
            <a:r>
              <a:rPr lang="en-US" altLang="el-GR" sz="1050" i="1" dirty="0">
                <a:solidFill>
                  <a:srgbClr val="0070C0"/>
                </a:solidFill>
                <a:latin typeface="Calibri" panose="020F0502020204030204" pitchFamily="34" charset="0"/>
                <a:hlinkClick r:id="rId3"/>
              </a:rPr>
              <a:t>npassas@patt.gov.gr</a:t>
            </a:r>
            <a:endParaRPr lang="el-GR" altLang="el-GR" sz="1050" i="1" dirty="0">
              <a:solidFill>
                <a:srgbClr val="0070C0"/>
              </a:solidFill>
              <a:latin typeface="Calibri" panose="020F0502020204030204" pitchFamily="34" charset="0"/>
            </a:endParaRPr>
          </a:p>
          <a:p>
            <a:pPr algn="ctr">
              <a:spcBef>
                <a:spcPct val="20000"/>
              </a:spcBef>
              <a:defRPr/>
            </a:pPr>
            <a:r>
              <a:rPr lang="en-US" altLang="el-GR" sz="1050" i="1" dirty="0">
                <a:latin typeface="Calibri" panose="020F0502020204030204" pitchFamily="34" charset="0"/>
              </a:rPr>
              <a:t> </a:t>
            </a:r>
            <a:r>
              <a:rPr lang="en-US" altLang="el-GR" sz="1050" i="1" baseline="30000" dirty="0">
                <a:latin typeface="Calibri" panose="020F0502020204030204" pitchFamily="34" charset="0"/>
              </a:rPr>
              <a:t> </a:t>
            </a:r>
            <a:r>
              <a:rPr lang="en-US" altLang="el-GR" sz="1050" i="1" baseline="30000" dirty="0">
                <a:solidFill>
                  <a:srgbClr val="000000"/>
                </a:solidFill>
                <a:latin typeface="Calibri" panose="020F0502020204030204" pitchFamily="34" charset="0"/>
              </a:rPr>
              <a:t>,</a:t>
            </a:r>
            <a:r>
              <a:rPr lang="en-US" altLang="el-GR" sz="1050" i="1" dirty="0">
                <a:solidFill>
                  <a:srgbClr val="000000"/>
                </a:solidFill>
                <a:latin typeface="Calibri" panose="020F0502020204030204" pitchFamily="34" charset="0"/>
              </a:rPr>
              <a:t>MSc , Independent Directorate of Civil Protection, Region of Attica, Greece,</a:t>
            </a:r>
            <a:r>
              <a:rPr lang="en-US" altLang="el-GR" sz="1050" i="1" u="sng" dirty="0">
                <a:solidFill>
                  <a:srgbClr val="009999"/>
                </a:solidFill>
                <a:latin typeface="Calibri" panose="020F0502020204030204" pitchFamily="34" charset="0"/>
                <a:hlinkClick r:id="rId4"/>
              </a:rPr>
              <a:t> </a:t>
            </a:r>
            <a:r>
              <a:rPr lang="en-US" altLang="el-GR" sz="1050" i="1" dirty="0">
                <a:solidFill>
                  <a:srgbClr val="0070C0"/>
                </a:solidFill>
                <a:latin typeface="Calibri" panose="020F0502020204030204" pitchFamily="34" charset="0"/>
                <a:hlinkClick r:id="rId4"/>
              </a:rPr>
              <a:t>ikapris@patt.gov.gr</a:t>
            </a:r>
            <a:endParaRPr lang="en-US" altLang="el-GR" sz="1050" i="1" dirty="0">
              <a:solidFill>
                <a:srgbClr val="0070C0"/>
              </a:solidFill>
              <a:latin typeface="Calibri" panose="020F0502020204030204" pitchFamily="34" charset="0"/>
            </a:endParaRPr>
          </a:p>
          <a:p>
            <a:pPr algn="ctr">
              <a:spcBef>
                <a:spcPct val="20000"/>
              </a:spcBef>
              <a:defRPr/>
            </a:pPr>
            <a:r>
              <a:rPr lang="en-US" altLang="el-GR" sz="1050" i="1" baseline="30000" dirty="0">
                <a:solidFill>
                  <a:srgbClr val="000000"/>
                </a:solidFill>
                <a:latin typeface="Calibri" panose="020F0502020204030204" pitchFamily="34" charset="0"/>
              </a:rPr>
              <a:t> </a:t>
            </a:r>
            <a:r>
              <a:rPr lang="en-US" altLang="el-GR" sz="1050" i="1" dirty="0">
                <a:solidFill>
                  <a:srgbClr val="000000"/>
                </a:solidFill>
                <a:latin typeface="Calibri" panose="020F0502020204030204" pitchFamily="34" charset="0"/>
              </a:rPr>
              <a:t>PhD, MSc</a:t>
            </a:r>
            <a:r>
              <a:rPr lang="en-US" altLang="el-GR" sz="1050" i="1" baseline="30000" dirty="0">
                <a:solidFill>
                  <a:srgbClr val="000000"/>
                </a:solidFill>
                <a:latin typeface="Calibri" panose="020F0502020204030204" pitchFamily="34" charset="0"/>
              </a:rPr>
              <a:t> </a:t>
            </a:r>
            <a:r>
              <a:rPr lang="en-US" altLang="el-GR" sz="1050" i="1" dirty="0">
                <a:solidFill>
                  <a:srgbClr val="000000"/>
                </a:solidFill>
                <a:latin typeface="Calibri" panose="020F0502020204030204" pitchFamily="34" charset="0"/>
              </a:rPr>
              <a:t>, Region of Attica, Greece,</a:t>
            </a:r>
            <a:r>
              <a:rPr lang="en-US" altLang="el-GR" sz="1050" i="1" dirty="0">
                <a:solidFill>
                  <a:srgbClr val="0070C0"/>
                </a:solidFill>
                <a:latin typeface="Calibri" panose="020F0502020204030204" pitchFamily="34" charset="0"/>
                <a:hlinkClick r:id="rId3"/>
              </a:rPr>
              <a:t> </a:t>
            </a:r>
            <a:r>
              <a:rPr lang="en-US" altLang="el-GR" sz="1050" i="1" u="sng" dirty="0">
                <a:solidFill>
                  <a:srgbClr val="0070C0"/>
                </a:solidFill>
                <a:latin typeface="Calibri" panose="020F0502020204030204" pitchFamily="34" charset="0"/>
                <a:cs typeface="Times New Roman" panose="02020603050405020304" pitchFamily="18" charset="0"/>
                <a:hlinkClick r:id="rId5"/>
              </a:rPr>
              <a:t>ixalari@patt.gov.gr</a:t>
            </a:r>
            <a:endParaRPr lang="el-GR" altLang="el-GR" sz="1050" i="1" dirty="0">
              <a:solidFill>
                <a:srgbClr val="0070C0"/>
              </a:solidFill>
              <a:latin typeface="Calibri" panose="020F0502020204030204" pitchFamily="34" charset="0"/>
            </a:endParaRPr>
          </a:p>
        </p:txBody>
      </p:sp>
      <p:pic>
        <p:nvPicPr>
          <p:cNvPr id="6" name="Εικόνα 12">
            <a:extLst>
              <a:ext uri="{FF2B5EF4-FFF2-40B4-BE49-F238E27FC236}">
                <a16:creationId xmlns:a16="http://schemas.microsoft.com/office/drawing/2014/main" id="{AD951254-F13F-5F2B-9EC5-C33DCD82F55A}"/>
              </a:ext>
            </a:extLst>
          </p:cNvPr>
          <p:cNvPicPr>
            <a:picLocks noChangeAspect="1"/>
          </p:cNvPicPr>
          <p:nvPr/>
        </p:nvPicPr>
        <p:blipFill>
          <a:blip r:embed="rId6"/>
          <a:srcRect/>
          <a:stretch>
            <a:fillRect/>
          </a:stretch>
        </p:blipFill>
        <p:spPr bwMode="auto">
          <a:xfrm>
            <a:off x="9797381" y="8482446"/>
            <a:ext cx="720725" cy="1057697"/>
          </a:xfrm>
          <a:prstGeom prst="rect">
            <a:avLst/>
          </a:prstGeom>
          <a:noFill/>
          <a:ln w="9525">
            <a:noFill/>
            <a:miter lim="800000"/>
            <a:headEnd/>
            <a:tailEnd/>
          </a:ln>
        </p:spPr>
      </p:pic>
      <p:pic>
        <p:nvPicPr>
          <p:cNvPr id="7" name="Picture 2">
            <a:extLst>
              <a:ext uri="{FF2B5EF4-FFF2-40B4-BE49-F238E27FC236}">
                <a16:creationId xmlns:a16="http://schemas.microsoft.com/office/drawing/2014/main" id="{E48F7C15-58C7-26EC-39B9-52A53334F558}"/>
              </a:ext>
            </a:extLst>
          </p:cNvPr>
          <p:cNvPicPr>
            <a:picLocks noChangeAspect="1" noChangeArrowheads="1"/>
          </p:cNvPicPr>
          <p:nvPr/>
        </p:nvPicPr>
        <p:blipFill>
          <a:blip r:embed="rId7"/>
          <a:srcRect/>
          <a:stretch>
            <a:fillRect/>
          </a:stretch>
        </p:blipFill>
        <p:spPr bwMode="auto">
          <a:xfrm>
            <a:off x="8654255" y="8482445"/>
            <a:ext cx="979488" cy="1057697"/>
          </a:xfrm>
          <a:prstGeom prst="rect">
            <a:avLst/>
          </a:prstGeom>
          <a:noFill/>
          <a:ln w="9525">
            <a:noFill/>
            <a:miter lim="800000"/>
            <a:headEnd/>
            <a:tailEnd/>
          </a:ln>
        </p:spPr>
      </p:pic>
      <p:pic>
        <p:nvPicPr>
          <p:cNvPr id="8" name="Εικόνα 7">
            <a:extLst>
              <a:ext uri="{FF2B5EF4-FFF2-40B4-BE49-F238E27FC236}">
                <a16:creationId xmlns:a16="http://schemas.microsoft.com/office/drawing/2014/main" id="{3E472741-B8B8-B883-F913-F9F51B1BA01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73889" y="7955811"/>
            <a:ext cx="1331640" cy="525840"/>
          </a:xfrm>
          <a:prstGeom prst="rect">
            <a:avLst/>
          </a:prstGeom>
        </p:spPr>
      </p:pic>
      <p:pic>
        <p:nvPicPr>
          <p:cNvPr id="10" name="Εικόνα 9">
            <a:extLst>
              <a:ext uri="{FF2B5EF4-FFF2-40B4-BE49-F238E27FC236}">
                <a16:creationId xmlns:a16="http://schemas.microsoft.com/office/drawing/2014/main" id="{2FC5FFFA-9FEA-3A6E-625E-49464CEF36D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97944" y="8474051"/>
            <a:ext cx="692674" cy="1076770"/>
          </a:xfrm>
          <a:prstGeom prst="rect">
            <a:avLst/>
          </a:prstGeom>
        </p:spPr>
      </p:pic>
      <p:pic>
        <p:nvPicPr>
          <p:cNvPr id="11" name="Εικόνα 10">
            <a:extLst>
              <a:ext uri="{FF2B5EF4-FFF2-40B4-BE49-F238E27FC236}">
                <a16:creationId xmlns:a16="http://schemas.microsoft.com/office/drawing/2014/main" id="{908FA93B-3FEB-80AD-56B4-962589AAF95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61965" y="5776333"/>
            <a:ext cx="1564069" cy="1540897"/>
          </a:xfrm>
          <a:prstGeom prst="rect">
            <a:avLst/>
          </a:prstGeom>
        </p:spPr>
      </p:pic>
      <p:sp>
        <p:nvSpPr>
          <p:cNvPr id="12" name="Θέση περιεχομένου 1">
            <a:extLst>
              <a:ext uri="{FF2B5EF4-FFF2-40B4-BE49-F238E27FC236}">
                <a16:creationId xmlns:a16="http://schemas.microsoft.com/office/drawing/2014/main" id="{53C40731-8ED8-9D27-FC56-FFBBC06A3821}"/>
              </a:ext>
            </a:extLst>
          </p:cNvPr>
          <p:cNvSpPr txBox="1">
            <a:spLocks/>
          </p:cNvSpPr>
          <p:nvPr/>
        </p:nvSpPr>
        <p:spPr>
          <a:xfrm>
            <a:off x="5108612" y="3289475"/>
            <a:ext cx="8229600" cy="12247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b="1" dirty="0"/>
              <a:t>Thank you 
for your attention !</a:t>
            </a:r>
            <a:endParaRPr lang="el-GR" sz="4000" b="1" dirty="0"/>
          </a:p>
        </p:txBody>
      </p:sp>
      <p:pic>
        <p:nvPicPr>
          <p:cNvPr id="9" name="Εικόνα 8">
            <a:extLst>
              <a:ext uri="{FF2B5EF4-FFF2-40B4-BE49-F238E27FC236}">
                <a16:creationId xmlns:a16="http://schemas.microsoft.com/office/drawing/2014/main" id="{44022F6B-CCAC-2C5A-C90B-E43816A36383}"/>
              </a:ext>
            </a:extLst>
          </p:cNvPr>
          <p:cNvPicPr>
            <a:picLocks noChangeAspect="1"/>
          </p:cNvPicPr>
          <p:nvPr/>
        </p:nvPicPr>
        <p:blipFill>
          <a:blip r:embed="rId11">
            <a:extLst>
              <a:ext uri="{28A0092B-C50C-407E-A947-70E740481C1C}">
                <a14:useLocalDpi xmlns:a14="http://schemas.microsoft.com/office/drawing/2010/main" val="0"/>
              </a:ext>
            </a:extLst>
          </a:blip>
          <a:srcRect l="30974" t="29888" r="29234" b="29243"/>
          <a:stretch/>
        </p:blipFill>
        <p:spPr>
          <a:xfrm>
            <a:off x="390798" y="491990"/>
            <a:ext cx="1535235" cy="886846"/>
          </a:xfrm>
          <a:prstGeom prst="rect">
            <a:avLst/>
          </a:prstGeom>
        </p:spPr>
      </p:pic>
      <p:pic>
        <p:nvPicPr>
          <p:cNvPr id="3" name="Εικόνα 2">
            <a:extLst>
              <a:ext uri="{FF2B5EF4-FFF2-40B4-BE49-F238E27FC236}">
                <a16:creationId xmlns:a16="http://schemas.microsoft.com/office/drawing/2014/main" id="{8E182663-F48D-3777-C00A-5E0456F3418C}"/>
              </a:ext>
            </a:extLst>
          </p:cNvPr>
          <p:cNvPicPr>
            <a:picLocks noChangeAspect="1"/>
          </p:cNvPicPr>
          <p:nvPr/>
        </p:nvPicPr>
        <p:blipFill>
          <a:blip r:embed="rId12"/>
          <a:srcRect b="24455"/>
          <a:stretch>
            <a:fillRect/>
          </a:stretch>
        </p:blipFill>
        <p:spPr>
          <a:xfrm>
            <a:off x="14566897" y="352338"/>
            <a:ext cx="3446315" cy="1081255"/>
          </a:xfrm>
          <a:prstGeom prst="rect">
            <a:avLst/>
          </a:prstGeom>
        </p:spPr>
      </p:pic>
    </p:spTree>
    <p:extLst>
      <p:ext uri="{BB962C8B-B14F-4D97-AF65-F5344CB8AC3E}">
        <p14:creationId xmlns:p14="http://schemas.microsoft.com/office/powerpoint/2010/main" val="3529313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E53708F7-8133-89A1-2599-D5FB1D09E235}"/>
              </a:ext>
            </a:extLst>
          </p:cNvPr>
          <p:cNvSpPr txBox="1"/>
          <p:nvPr/>
        </p:nvSpPr>
        <p:spPr>
          <a:xfrm>
            <a:off x="807720" y="3056775"/>
            <a:ext cx="16672560" cy="2086725"/>
          </a:xfrm>
          <a:prstGeom prst="rect">
            <a:avLst/>
          </a:prstGeom>
          <a:noFill/>
        </p:spPr>
        <p:txBody>
          <a:bodyPr wrap="square" rtlCol="0">
            <a:spAutoFit/>
          </a:bodyPr>
          <a:lstStyle/>
          <a:p>
            <a:pPr algn="just">
              <a:lnSpc>
                <a:spcPct val="90000"/>
              </a:lnSpc>
              <a:spcBef>
                <a:spcPct val="0"/>
              </a:spcBef>
            </a:pPr>
            <a:r>
              <a:rPr lang="en-US" sz="4800" b="1" dirty="0">
                <a:latin typeface="Calibri" panose="020F0502020204030204" pitchFamily="34" charset="0"/>
                <a:ea typeface="Calibri" panose="020F0502020204030204" pitchFamily="34" charset="0"/>
                <a:cs typeface="Calibri" panose="020F0502020204030204" pitchFamily="34" charset="0"/>
              </a:rPr>
              <a:t>What are the main challenges in implementing local impact-based warnings in practice, and how can they complement, rather than compete, with existing official warning systems?</a:t>
            </a:r>
            <a:endParaRPr lang="el-GR" sz="4800" b="1" dirty="0">
              <a:latin typeface="Calibri" panose="020F0502020204030204" pitchFamily="34" charset="0"/>
              <a:ea typeface="Calibri" panose="020F0502020204030204" pitchFamily="34" charset="0"/>
              <a:cs typeface="Calibri" panose="020F0502020204030204" pitchFamily="34" charset="0"/>
            </a:endParaRPr>
          </a:p>
        </p:txBody>
      </p:sp>
      <p:sp>
        <p:nvSpPr>
          <p:cNvPr id="20" name="Freeform 20">
            <a:extLst>
              <a:ext uri="{FF2B5EF4-FFF2-40B4-BE49-F238E27FC236}">
                <a16:creationId xmlns:a16="http://schemas.microsoft.com/office/drawing/2014/main" id="{CB822D1C-DC37-E0B6-72AB-E57EE661C1FB}"/>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2335455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3608E-5882-A24B-7D41-E9ADB3197D2C}"/>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5F723687-0310-1DEA-49A0-D2E97596AF10}"/>
              </a:ext>
            </a:extLst>
          </p:cNvPr>
          <p:cNvSpPr txBox="1">
            <a:spLocks noGrp="1"/>
          </p:cNvSpPr>
          <p:nvPr>
            <p:ph type="title"/>
          </p:nvPr>
        </p:nvSpPr>
        <p:spPr>
          <a:xfrm>
            <a:off x="514350" y="179087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Attica Region</a:t>
            </a:r>
            <a:r>
              <a:rPr lang="el-GR" sz="4800" b="1" dirty="0">
                <a:latin typeface="Calibri" panose="020F0502020204030204" pitchFamily="34" charset="0"/>
                <a:ea typeface="Calibri" panose="020F0502020204030204" pitchFamily="34" charset="0"/>
                <a:cs typeface="Calibri" panose="020F0502020204030204" pitchFamily="34" charset="0"/>
              </a:rPr>
              <a:t> </a:t>
            </a:r>
            <a:r>
              <a:rPr lang="tr-TR" sz="4800" b="1" dirty="0">
                <a:latin typeface="Calibri" panose="020F0502020204030204" pitchFamily="34" charset="0"/>
                <a:ea typeface="Calibri" panose="020F0502020204030204" pitchFamily="34" charset="0"/>
                <a:cs typeface="Calibri" panose="020F0502020204030204" pitchFamily="34" charset="0"/>
              </a:rPr>
              <a:t>A Complex Metropolitan Environment</a:t>
            </a:r>
            <a:endParaRPr lang="en-US" sz="4800" b="1"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FBE0DEE1-01FA-6BAD-C3BA-C5935F2A9029}"/>
              </a:ext>
            </a:extLst>
          </p:cNvPr>
          <p:cNvSpPr txBox="1"/>
          <p:nvPr/>
        </p:nvSpPr>
        <p:spPr>
          <a:xfrm>
            <a:off x="10077696" y="9650786"/>
            <a:ext cx="6740633" cy="369332"/>
          </a:xfrm>
          <a:prstGeom prst="rect">
            <a:avLst/>
          </a:prstGeom>
          <a:noFill/>
        </p:spPr>
        <p:txBody>
          <a:bodyPr wrap="square" rtlCol="0">
            <a:spAutoFit/>
          </a:bodyPr>
          <a:lstStyle/>
          <a:p>
            <a:pPr algn="ctr"/>
            <a:r>
              <a:rPr lang="en-US" i="1" dirty="0">
                <a:latin typeface="Calibri" panose="020F0502020204030204" pitchFamily="34" charset="0"/>
                <a:ea typeface="Calibri" panose="020F0502020204030204" pitchFamily="34" charset="0"/>
                <a:cs typeface="Calibri" panose="020F0502020204030204" pitchFamily="34" charset="0"/>
              </a:rPr>
              <a:t>Main Hazards in the Attica Region </a:t>
            </a:r>
          </a:p>
        </p:txBody>
      </p:sp>
      <p:sp>
        <p:nvSpPr>
          <p:cNvPr id="7" name="Rectangle 5">
            <a:extLst>
              <a:ext uri="{FF2B5EF4-FFF2-40B4-BE49-F238E27FC236}">
                <a16:creationId xmlns:a16="http://schemas.microsoft.com/office/drawing/2014/main" id="{C8B2AF10-A734-F0D4-BDFD-EC1A2CCCCB8D}"/>
              </a:ext>
            </a:extLst>
          </p:cNvPr>
          <p:cNvSpPr>
            <a:spLocks noChangeArrowheads="1"/>
          </p:cNvSpPr>
          <p:nvPr/>
        </p:nvSpPr>
        <p:spPr bwMode="auto">
          <a:xfrm>
            <a:off x="514350" y="2658548"/>
            <a:ext cx="17590770" cy="2978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Scale &amp; Density:</a:t>
            </a:r>
            <a:r>
              <a:rPr lang="en-US" sz="2400" dirty="0"/>
              <a:t> 3.8M residents (&gt;1/3 of national population).</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Critical Hub:</a:t>
            </a:r>
            <a:r>
              <a:rPr lang="en-US" sz="2400" dirty="0"/>
              <a:t> Host to the majority of National Critical Infrastructures.</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Multi-Hazard Profile:</a:t>
            </a:r>
            <a:r>
              <a:rPr lang="en-US" sz="2400" dirty="0"/>
              <a:t> Wildfires, Urban Floods, Seismic &amp; Technological Hazards (SEVESO).</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Challenge:</a:t>
            </a:r>
            <a:r>
              <a:rPr lang="en-US" sz="2400" dirty="0"/>
              <a:t> Filtering the "noise" to provide localized, impact-based knowledge in high-density areas.</a:t>
            </a:r>
            <a:endParaRPr lang="el-GR" sz="2400" dirty="0"/>
          </a:p>
        </p:txBody>
      </p:sp>
      <p:pic>
        <p:nvPicPr>
          <p:cNvPr id="14" name="Εικόνα 13">
            <a:extLst>
              <a:ext uri="{FF2B5EF4-FFF2-40B4-BE49-F238E27FC236}">
                <a16:creationId xmlns:a16="http://schemas.microsoft.com/office/drawing/2014/main" id="{E459A84B-AD78-98D2-E2D9-FC93691A6434}"/>
              </a:ext>
            </a:extLst>
          </p:cNvPr>
          <p:cNvPicPr>
            <a:picLocks noChangeAspect="1"/>
          </p:cNvPicPr>
          <p:nvPr/>
        </p:nvPicPr>
        <p:blipFill>
          <a:blip r:embed="rId2"/>
          <a:stretch>
            <a:fillRect/>
          </a:stretch>
        </p:blipFill>
        <p:spPr>
          <a:xfrm>
            <a:off x="1908762" y="6099058"/>
            <a:ext cx="5077542" cy="3623489"/>
          </a:xfrm>
          <a:prstGeom prst="rect">
            <a:avLst/>
          </a:prstGeom>
        </p:spPr>
      </p:pic>
      <p:sp>
        <p:nvSpPr>
          <p:cNvPr id="2" name="Freeform 20">
            <a:extLst>
              <a:ext uri="{FF2B5EF4-FFF2-40B4-BE49-F238E27FC236}">
                <a16:creationId xmlns:a16="http://schemas.microsoft.com/office/drawing/2014/main" id="{D345BD72-2E03-2AE8-81A0-7E495C2C5B65}"/>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sp>
      <p:pic>
        <p:nvPicPr>
          <p:cNvPr id="18" name="Εικόνα 17">
            <a:extLst>
              <a:ext uri="{FF2B5EF4-FFF2-40B4-BE49-F238E27FC236}">
                <a16:creationId xmlns:a16="http://schemas.microsoft.com/office/drawing/2014/main" id="{89357573-F228-596C-FF3F-A85E88D47287}"/>
              </a:ext>
            </a:extLst>
          </p:cNvPr>
          <p:cNvPicPr>
            <a:picLocks noChangeAspect="1"/>
          </p:cNvPicPr>
          <p:nvPr/>
        </p:nvPicPr>
        <p:blipFill>
          <a:blip r:embed="rId4">
            <a:extLst>
              <a:ext uri="{28A0092B-C50C-407E-A947-70E740481C1C}">
                <a14:useLocalDpi xmlns:a14="http://schemas.microsoft.com/office/drawing/2010/main" val="0"/>
              </a:ext>
            </a:extLst>
          </a:blip>
          <a:srcRect b="20620"/>
          <a:stretch>
            <a:fillRect/>
          </a:stretch>
        </p:blipFill>
        <p:spPr>
          <a:xfrm>
            <a:off x="9655777" y="5637056"/>
            <a:ext cx="7584473" cy="4013730"/>
          </a:xfrm>
          <a:prstGeom prst="rect">
            <a:avLst/>
          </a:prstGeom>
        </p:spPr>
      </p:pic>
    </p:spTree>
    <p:extLst>
      <p:ext uri="{BB962C8B-B14F-4D97-AF65-F5344CB8AC3E}">
        <p14:creationId xmlns:p14="http://schemas.microsoft.com/office/powerpoint/2010/main" val="2168262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ED7CE-8242-1E5A-A987-C42621349EB1}"/>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E4FA5739-0533-AE4C-3201-5F24D60518EC}"/>
              </a:ext>
            </a:extLst>
          </p:cNvPr>
          <p:cNvSpPr txBox="1">
            <a:spLocks noGrp="1"/>
          </p:cNvSpPr>
          <p:nvPr>
            <p:ph type="title"/>
          </p:nvPr>
        </p:nvSpPr>
        <p:spPr>
          <a:xfrm>
            <a:off x="514350" y="179087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Synergy, Not Competition: 112 vs. Local DSS</a:t>
            </a:r>
          </a:p>
        </p:txBody>
      </p:sp>
      <p:sp>
        <p:nvSpPr>
          <p:cNvPr id="7" name="Rectangle 5">
            <a:extLst>
              <a:ext uri="{FF2B5EF4-FFF2-40B4-BE49-F238E27FC236}">
                <a16:creationId xmlns:a16="http://schemas.microsoft.com/office/drawing/2014/main" id="{A5419624-CE5F-FA0A-E48D-7546621ABEF6}"/>
              </a:ext>
            </a:extLst>
          </p:cNvPr>
          <p:cNvSpPr>
            <a:spLocks noChangeArrowheads="1"/>
          </p:cNvSpPr>
          <p:nvPr/>
        </p:nvSpPr>
        <p:spPr bwMode="auto">
          <a:xfrm>
            <a:off x="514350" y="2616400"/>
            <a:ext cx="16645890" cy="223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National System (112):</a:t>
            </a:r>
            <a:r>
              <a:rPr lang="en-US" sz="2400" dirty="0"/>
              <a:t> Citizen-centric. Focus on Strategic/Macro alerts (e.g., "Evacuate").</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Local DSS (Attica):</a:t>
            </a:r>
            <a:r>
              <a:rPr lang="en-US" sz="2400" dirty="0"/>
              <a:t> Agency-centric. Focus on Tactical/Micro decision support.</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Goal:</a:t>
            </a:r>
            <a:r>
              <a:rPr lang="en-US" sz="2400" dirty="0"/>
              <a:t> Translating a general scientific forecast into specific, actionable operational context for responders.</a:t>
            </a:r>
          </a:p>
        </p:txBody>
      </p:sp>
      <p:pic>
        <p:nvPicPr>
          <p:cNvPr id="2050" name="Picture 2">
            <a:extLst>
              <a:ext uri="{FF2B5EF4-FFF2-40B4-BE49-F238E27FC236}">
                <a16:creationId xmlns:a16="http://schemas.microsoft.com/office/drawing/2014/main" id="{D65D1E69-BFA2-BAEE-9D73-5F84B942A3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580" y="5290775"/>
            <a:ext cx="4387533" cy="41085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Ομάδα 18">
            <a:extLst>
              <a:ext uri="{FF2B5EF4-FFF2-40B4-BE49-F238E27FC236}">
                <a16:creationId xmlns:a16="http://schemas.microsoft.com/office/drawing/2014/main" id="{01687CEB-80C5-20C2-B5E1-EBC56CD99364}"/>
              </a:ext>
            </a:extLst>
          </p:cNvPr>
          <p:cNvGrpSpPr/>
          <p:nvPr/>
        </p:nvGrpSpPr>
        <p:grpSpPr>
          <a:xfrm>
            <a:off x="9614045" y="5538867"/>
            <a:ext cx="6673705" cy="3860422"/>
            <a:chOff x="21682773" y="35252025"/>
            <a:chExt cx="8074523" cy="4704156"/>
          </a:xfrm>
        </p:grpSpPr>
        <p:pic>
          <p:nvPicPr>
            <p:cNvPr id="23" name="Εικόνα 22">
              <a:extLst>
                <a:ext uri="{FF2B5EF4-FFF2-40B4-BE49-F238E27FC236}">
                  <a16:creationId xmlns:a16="http://schemas.microsoft.com/office/drawing/2014/main" id="{00B3D70F-05C2-BAF6-1CF7-3E38B2917993}"/>
                </a:ext>
              </a:extLst>
            </p:cNvPr>
            <p:cNvPicPr>
              <a:picLocks noChangeAspect="1"/>
            </p:cNvPicPr>
            <p:nvPr/>
          </p:nvPicPr>
          <p:blipFill>
            <a:blip r:embed="rId3"/>
            <a:stretch>
              <a:fillRect/>
            </a:stretch>
          </p:blipFill>
          <p:spPr>
            <a:xfrm>
              <a:off x="21682773" y="35252025"/>
              <a:ext cx="8074523" cy="4704156"/>
            </a:xfrm>
            <a:prstGeom prst="rect">
              <a:avLst/>
            </a:prstGeom>
          </p:spPr>
        </p:pic>
        <p:sp>
          <p:nvSpPr>
            <p:cNvPr id="22" name="Ορθογώνιο 21">
              <a:extLst>
                <a:ext uri="{FF2B5EF4-FFF2-40B4-BE49-F238E27FC236}">
                  <a16:creationId xmlns:a16="http://schemas.microsoft.com/office/drawing/2014/main" id="{E72CB0F5-4E8F-11AB-BDFB-2F0F7AC886BB}"/>
                </a:ext>
              </a:extLst>
            </p:cNvPr>
            <p:cNvSpPr/>
            <p:nvPr/>
          </p:nvSpPr>
          <p:spPr>
            <a:xfrm>
              <a:off x="21690806" y="35284821"/>
              <a:ext cx="457200" cy="307633"/>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sp>
        <p:nvSpPr>
          <p:cNvPr id="17" name="Ορθογώνιο 16">
            <a:extLst>
              <a:ext uri="{FF2B5EF4-FFF2-40B4-BE49-F238E27FC236}">
                <a16:creationId xmlns:a16="http://schemas.microsoft.com/office/drawing/2014/main" id="{8B4CE587-9792-BB3B-411C-E7F74309EC88}"/>
              </a:ext>
            </a:extLst>
          </p:cNvPr>
          <p:cNvSpPr/>
          <p:nvPr/>
        </p:nvSpPr>
        <p:spPr>
          <a:xfrm>
            <a:off x="12685137" y="5816904"/>
            <a:ext cx="654097" cy="177132"/>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5" name="Freeform 20">
            <a:extLst>
              <a:ext uri="{FF2B5EF4-FFF2-40B4-BE49-F238E27FC236}">
                <a16:creationId xmlns:a16="http://schemas.microsoft.com/office/drawing/2014/main" id="{F1F433F3-4688-636B-D8D8-3D2F4AE005D4}"/>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4"/>
            <a:srcRect/>
            <a:stretch/>
          </a:blipFill>
          <a:ln w="0">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584758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9BBE3-E259-2FD4-967D-FCBCD36BFE74}"/>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6D2AB035-C85A-3099-BEDD-1F6A649DB6A6}"/>
              </a:ext>
            </a:extLst>
          </p:cNvPr>
          <p:cNvSpPr txBox="1">
            <a:spLocks noGrp="1"/>
          </p:cNvSpPr>
          <p:nvPr>
            <p:ph type="title"/>
          </p:nvPr>
        </p:nvSpPr>
        <p:spPr>
          <a:xfrm>
            <a:off x="514350" y="179087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Prioritizing Operational Response (DRAXIS Platform)</a:t>
            </a:r>
          </a:p>
        </p:txBody>
      </p:sp>
      <p:sp>
        <p:nvSpPr>
          <p:cNvPr id="7" name="Rectangle 5">
            <a:extLst>
              <a:ext uri="{FF2B5EF4-FFF2-40B4-BE49-F238E27FC236}">
                <a16:creationId xmlns:a16="http://schemas.microsoft.com/office/drawing/2014/main" id="{8B19C62E-76BA-C9F5-D751-7AFD5C1CAA21}"/>
              </a:ext>
            </a:extLst>
          </p:cNvPr>
          <p:cNvSpPr>
            <a:spLocks noChangeArrowheads="1"/>
          </p:cNvSpPr>
          <p:nvPr/>
        </p:nvSpPr>
        <p:spPr bwMode="auto">
          <a:xfrm>
            <a:off x="514350" y="2455674"/>
            <a:ext cx="16645890" cy="334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Beyond Simple Alerts:</a:t>
            </a:r>
            <a:r>
              <a:rPr lang="en-US" sz="2400" dirty="0"/>
              <a:t> Supporting the Region’s Emergency Management Centre.</a:t>
            </a:r>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Informed Selection &amp; Prioritization:</a:t>
            </a:r>
          </a:p>
          <a:p>
            <a:pPr marL="1257300" lvl="2" indent="-342900" defTabSz="1371600" eaLnBrk="0" fontAlgn="base" hangingPunct="0">
              <a:lnSpc>
                <a:spcPct val="200000"/>
              </a:lnSpc>
              <a:spcBef>
                <a:spcPct val="0"/>
              </a:spcBef>
              <a:spcAft>
                <a:spcPct val="0"/>
              </a:spcAft>
              <a:buFont typeface="Arial" panose="020B0604020202020204" pitchFamily="34" charset="0"/>
              <a:buChar char="•"/>
            </a:pPr>
            <a:r>
              <a:rPr lang="en-US" sz="2400" dirty="0"/>
              <a:t>Identifying critical zones for potential road and zone closures.</a:t>
            </a:r>
          </a:p>
          <a:p>
            <a:pPr marL="1257300" lvl="2" indent="-342900">
              <a:buFont typeface="Arial" panose="020B0604020202020204" pitchFamily="34" charset="0"/>
              <a:buChar char="•"/>
            </a:pPr>
            <a:r>
              <a:rPr lang="en-US" sz="2400" dirty="0"/>
              <a:t>Selecting optimal emergency shelter points based on the hazard scenario.</a:t>
            </a:r>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Complementary Action:</a:t>
            </a:r>
            <a:r>
              <a:rPr lang="en-US" sz="2400" dirty="0"/>
              <a:t> Preparing the ground for safe and efficient national evacuation orders.</a:t>
            </a:r>
          </a:p>
        </p:txBody>
      </p:sp>
      <p:pic>
        <p:nvPicPr>
          <p:cNvPr id="11" name="Εικόνα 10">
            <a:extLst>
              <a:ext uri="{FF2B5EF4-FFF2-40B4-BE49-F238E27FC236}">
                <a16:creationId xmlns:a16="http://schemas.microsoft.com/office/drawing/2014/main" id="{2C63680F-994D-55A5-2D09-3BDBBCB99C61}"/>
              </a:ext>
            </a:extLst>
          </p:cNvPr>
          <p:cNvPicPr>
            <a:picLocks noChangeAspect="1"/>
          </p:cNvPicPr>
          <p:nvPr/>
        </p:nvPicPr>
        <p:blipFill>
          <a:blip r:embed="rId2"/>
          <a:stretch>
            <a:fillRect/>
          </a:stretch>
        </p:blipFill>
        <p:spPr>
          <a:xfrm>
            <a:off x="842804" y="5928806"/>
            <a:ext cx="6000180" cy="3347839"/>
          </a:xfrm>
          <a:prstGeom prst="rect">
            <a:avLst/>
          </a:prstGeom>
        </p:spPr>
      </p:pic>
      <p:pic>
        <p:nvPicPr>
          <p:cNvPr id="12" name="Εικόνα 11">
            <a:extLst>
              <a:ext uri="{FF2B5EF4-FFF2-40B4-BE49-F238E27FC236}">
                <a16:creationId xmlns:a16="http://schemas.microsoft.com/office/drawing/2014/main" id="{CFB611EE-9DAB-F74F-9376-FBA9BD1D5E2D}"/>
              </a:ext>
            </a:extLst>
          </p:cNvPr>
          <p:cNvPicPr>
            <a:picLocks noChangeAspect="1"/>
          </p:cNvPicPr>
          <p:nvPr/>
        </p:nvPicPr>
        <p:blipFill>
          <a:blip r:embed="rId3"/>
          <a:stretch>
            <a:fillRect/>
          </a:stretch>
        </p:blipFill>
        <p:spPr>
          <a:xfrm>
            <a:off x="7037983" y="7602725"/>
            <a:ext cx="4303921" cy="2324623"/>
          </a:xfrm>
          <a:prstGeom prst="rect">
            <a:avLst/>
          </a:prstGeom>
        </p:spPr>
      </p:pic>
      <p:sp>
        <p:nvSpPr>
          <p:cNvPr id="13" name="Freeform 20">
            <a:extLst>
              <a:ext uri="{FF2B5EF4-FFF2-40B4-BE49-F238E27FC236}">
                <a16:creationId xmlns:a16="http://schemas.microsoft.com/office/drawing/2014/main" id="{9A79EAC6-624B-2CBA-7803-C1C58B0959BE}"/>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4"/>
            <a:srcRect/>
            <a:stretch/>
          </a:blipFill>
          <a:ln w="0">
            <a:noFill/>
          </a:ln>
        </p:spPr>
        <p:style>
          <a:lnRef idx="0">
            <a:scrgbClr r="0" g="0" b="0"/>
          </a:lnRef>
          <a:fillRef idx="0">
            <a:scrgbClr r="0" g="0" b="0"/>
          </a:fillRef>
          <a:effectRef idx="0">
            <a:scrgbClr r="0" g="0" b="0"/>
          </a:effectRef>
          <a:fontRef idx="minor"/>
        </p:style>
      </p:sp>
      <p:pic>
        <p:nvPicPr>
          <p:cNvPr id="10" name="Εικόνα 9">
            <a:extLst>
              <a:ext uri="{FF2B5EF4-FFF2-40B4-BE49-F238E27FC236}">
                <a16:creationId xmlns:a16="http://schemas.microsoft.com/office/drawing/2014/main" id="{7AAB03A7-C130-5416-02E3-C0A78CCD651D}"/>
              </a:ext>
            </a:extLst>
          </p:cNvPr>
          <p:cNvPicPr>
            <a:picLocks noChangeAspect="1"/>
          </p:cNvPicPr>
          <p:nvPr/>
        </p:nvPicPr>
        <p:blipFill>
          <a:blip r:embed="rId5"/>
          <a:stretch>
            <a:fillRect/>
          </a:stretch>
        </p:blipFill>
        <p:spPr>
          <a:xfrm>
            <a:off x="11536904" y="5928806"/>
            <a:ext cx="6351046" cy="3347839"/>
          </a:xfrm>
          <a:prstGeom prst="rect">
            <a:avLst/>
          </a:prstGeom>
        </p:spPr>
      </p:pic>
    </p:spTree>
    <p:extLst>
      <p:ext uri="{BB962C8B-B14F-4D97-AF65-F5344CB8AC3E}">
        <p14:creationId xmlns:p14="http://schemas.microsoft.com/office/powerpoint/2010/main" val="635145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3BDA9-512D-BABD-3B4E-D6D4249C26AB}"/>
            </a:ext>
          </a:extLst>
        </p:cNvPr>
        <p:cNvGrpSpPr/>
        <p:nvPr/>
      </p:nvGrpSpPr>
      <p:grpSpPr>
        <a:xfrm>
          <a:off x="0" y="0"/>
          <a:ext cx="0" cy="0"/>
          <a:chOff x="0" y="0"/>
          <a:chExt cx="0" cy="0"/>
        </a:xfrm>
      </p:grpSpPr>
      <p:sp>
        <p:nvSpPr>
          <p:cNvPr id="19" name="TextBox 18">
            <a:extLst>
              <a:ext uri="{FF2B5EF4-FFF2-40B4-BE49-F238E27FC236}">
                <a16:creationId xmlns:a16="http://schemas.microsoft.com/office/drawing/2014/main" id="{0E84658B-02ED-58D1-A5B8-B014B7EEA972}"/>
              </a:ext>
            </a:extLst>
          </p:cNvPr>
          <p:cNvSpPr txBox="1"/>
          <p:nvPr/>
        </p:nvSpPr>
        <p:spPr>
          <a:xfrm>
            <a:off x="807720" y="3056775"/>
            <a:ext cx="16672560" cy="2086725"/>
          </a:xfrm>
          <a:prstGeom prst="rect">
            <a:avLst/>
          </a:prstGeom>
          <a:noFill/>
        </p:spPr>
        <p:txBody>
          <a:bodyPr wrap="square" rtlCol="0">
            <a:spAutoFit/>
          </a:bodyPr>
          <a:lstStyle/>
          <a:p>
            <a:pPr algn="just">
              <a:lnSpc>
                <a:spcPct val="90000"/>
              </a:lnSpc>
              <a:spcBef>
                <a:spcPct val="0"/>
              </a:spcBef>
            </a:pPr>
            <a:r>
              <a:rPr lang="en-US" sz="4800" b="1" dirty="0">
                <a:latin typeface="Calibri" panose="020F0502020204030204" pitchFamily="34" charset="0"/>
                <a:ea typeface="Calibri" panose="020F0502020204030204" pitchFamily="34" charset="0"/>
                <a:cs typeface="Calibri" panose="020F0502020204030204" pitchFamily="34" charset="0"/>
              </a:rPr>
              <a:t>In your experience, what most often prevents warnings from leading to timely local action on the ground, and what does a warning need to better support local decision-making?</a:t>
            </a:r>
            <a:endParaRPr lang="el-GR" sz="4800" b="1" dirty="0">
              <a:latin typeface="Calibri" panose="020F0502020204030204" pitchFamily="34" charset="0"/>
              <a:ea typeface="Calibri" panose="020F0502020204030204" pitchFamily="34" charset="0"/>
              <a:cs typeface="Calibri" panose="020F0502020204030204" pitchFamily="34" charset="0"/>
            </a:endParaRPr>
          </a:p>
        </p:txBody>
      </p:sp>
      <p:sp>
        <p:nvSpPr>
          <p:cNvPr id="2" name="Freeform 20">
            <a:extLst>
              <a:ext uri="{FF2B5EF4-FFF2-40B4-BE49-F238E27FC236}">
                <a16:creationId xmlns:a16="http://schemas.microsoft.com/office/drawing/2014/main" id="{56D025E8-2182-4066-6609-923712946D20}"/>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2203708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F791F-C7F5-DDD9-95D0-4F12F149C5D7}"/>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54EE82C0-BA44-3BC7-627A-2564D7548BEF}"/>
              </a:ext>
            </a:extLst>
          </p:cNvPr>
          <p:cNvSpPr txBox="1">
            <a:spLocks noGrp="1"/>
          </p:cNvSpPr>
          <p:nvPr>
            <p:ph type="title"/>
          </p:nvPr>
        </p:nvSpPr>
        <p:spPr>
          <a:xfrm>
            <a:off x="514350" y="179087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Bottlenecks: From Warning to Action</a:t>
            </a:r>
          </a:p>
        </p:txBody>
      </p:sp>
      <p:sp>
        <p:nvSpPr>
          <p:cNvPr id="7" name="Rectangle 5">
            <a:extLst>
              <a:ext uri="{FF2B5EF4-FFF2-40B4-BE49-F238E27FC236}">
                <a16:creationId xmlns:a16="http://schemas.microsoft.com/office/drawing/2014/main" id="{20648B12-C1CF-20B3-6272-3D3C5D151418}"/>
              </a:ext>
            </a:extLst>
          </p:cNvPr>
          <p:cNvSpPr>
            <a:spLocks noChangeArrowheads="1"/>
          </p:cNvSpPr>
          <p:nvPr/>
        </p:nvSpPr>
        <p:spPr bwMode="auto">
          <a:xfrm>
            <a:off x="514350" y="2747626"/>
            <a:ext cx="8629650" cy="5748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tr-TR" sz="2400" b="1" dirty="0"/>
              <a:t>Information Fragmentation:</a:t>
            </a:r>
            <a:r>
              <a:rPr lang="tr-TR" sz="2400" dirty="0"/>
              <a:t> Siloed communication between agencies (Phone/Email delays).</a:t>
            </a:r>
            <a:endParaRPr lang="en-US" sz="2400" dirty="0"/>
          </a:p>
          <a:p>
            <a:pPr defTabSz="1371600" eaLnBrk="0" fontAlgn="base" hangingPunct="0">
              <a:lnSpc>
                <a:spcPct val="200000"/>
              </a:lnSpc>
              <a:spcBef>
                <a:spcPct val="0"/>
              </a:spcBef>
              <a:spcAft>
                <a:spcPct val="0"/>
              </a:spcAft>
            </a:pPr>
            <a:endParaRPr lang="en-US"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Data vs. Actionable Intel:</a:t>
            </a:r>
            <a:r>
              <a:rPr lang="en-US" sz="2400" dirty="0"/>
              <a:t> Raw meteorological data often lacks operational "impact context.“</a:t>
            </a:r>
          </a:p>
          <a:p>
            <a:pPr defTabSz="1371600" eaLnBrk="0" fontAlgn="base" hangingPunct="0">
              <a:lnSpc>
                <a:spcPct val="200000"/>
              </a:lnSpc>
              <a:spcBef>
                <a:spcPct val="0"/>
              </a:spcBef>
              <a:spcAft>
                <a:spcPct val="0"/>
              </a:spcAft>
            </a:pPr>
            <a:endParaRPr lang="en-US"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Missing Link:</a:t>
            </a:r>
            <a:r>
              <a:rPr lang="en-US" sz="2400" dirty="0"/>
              <a:t> The gap between receiving a warning and knowing exactly "who-does-what" on the ground.</a:t>
            </a:r>
          </a:p>
        </p:txBody>
      </p:sp>
      <p:pic>
        <p:nvPicPr>
          <p:cNvPr id="4" name="Εικόνα 3">
            <a:extLst>
              <a:ext uri="{FF2B5EF4-FFF2-40B4-BE49-F238E27FC236}">
                <a16:creationId xmlns:a16="http://schemas.microsoft.com/office/drawing/2014/main" id="{A84702B8-141D-7894-54E6-A502C79260F5}"/>
              </a:ext>
            </a:extLst>
          </p:cNvPr>
          <p:cNvPicPr>
            <a:picLocks noChangeAspect="1"/>
          </p:cNvPicPr>
          <p:nvPr/>
        </p:nvPicPr>
        <p:blipFill>
          <a:blip r:embed="rId2"/>
          <a:srcRect t="11839" b="16912"/>
          <a:stretch>
            <a:fillRect/>
          </a:stretch>
        </p:blipFill>
        <p:spPr>
          <a:xfrm>
            <a:off x="9722470" y="2551862"/>
            <a:ext cx="7269981" cy="2909138"/>
          </a:xfrm>
          <a:prstGeom prst="rect">
            <a:avLst/>
          </a:prstGeom>
        </p:spPr>
      </p:pic>
      <p:sp>
        <p:nvSpPr>
          <p:cNvPr id="2" name="Freeform 20">
            <a:extLst>
              <a:ext uri="{FF2B5EF4-FFF2-40B4-BE49-F238E27FC236}">
                <a16:creationId xmlns:a16="http://schemas.microsoft.com/office/drawing/2014/main" id="{AB6DAE03-BF8D-A2CE-247F-A32B6E09797F}"/>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sp>
      <p:pic>
        <p:nvPicPr>
          <p:cNvPr id="14" name="Εικόνα 13">
            <a:extLst>
              <a:ext uri="{FF2B5EF4-FFF2-40B4-BE49-F238E27FC236}">
                <a16:creationId xmlns:a16="http://schemas.microsoft.com/office/drawing/2014/main" id="{A9DC5809-214C-2273-CC18-E63F08F07075}"/>
              </a:ext>
            </a:extLst>
          </p:cNvPr>
          <p:cNvPicPr>
            <a:picLocks noChangeAspect="1"/>
          </p:cNvPicPr>
          <p:nvPr/>
        </p:nvPicPr>
        <p:blipFill>
          <a:blip r:embed="rId4"/>
          <a:srcRect t="6812"/>
          <a:stretch>
            <a:fillRect/>
          </a:stretch>
        </p:blipFill>
        <p:spPr>
          <a:xfrm>
            <a:off x="9214543" y="5945680"/>
            <a:ext cx="7110988" cy="3617420"/>
          </a:xfrm>
          <a:prstGeom prst="rect">
            <a:avLst/>
          </a:prstGeom>
        </p:spPr>
      </p:pic>
    </p:spTree>
    <p:extLst>
      <p:ext uri="{BB962C8B-B14F-4D97-AF65-F5344CB8AC3E}">
        <p14:creationId xmlns:p14="http://schemas.microsoft.com/office/powerpoint/2010/main" val="267178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7358F-46F5-878D-902E-1A95EC3B69ED}"/>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B5C32E1A-66F5-0A84-563F-998B55BA3678}"/>
              </a:ext>
            </a:extLst>
          </p:cNvPr>
          <p:cNvSpPr txBox="1">
            <a:spLocks noGrp="1"/>
          </p:cNvSpPr>
          <p:nvPr>
            <p:ph type="title"/>
          </p:nvPr>
        </p:nvSpPr>
        <p:spPr>
          <a:xfrm>
            <a:off x="514350" y="179087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Requirements for Effective Decision-Making</a:t>
            </a:r>
          </a:p>
        </p:txBody>
      </p:sp>
      <p:sp>
        <p:nvSpPr>
          <p:cNvPr id="7" name="Rectangle 5">
            <a:extLst>
              <a:ext uri="{FF2B5EF4-FFF2-40B4-BE49-F238E27FC236}">
                <a16:creationId xmlns:a16="http://schemas.microsoft.com/office/drawing/2014/main" id="{1DEFC91A-6C5A-DC8F-33EF-578DE57BAAD6}"/>
              </a:ext>
            </a:extLst>
          </p:cNvPr>
          <p:cNvSpPr>
            <a:spLocks noChangeArrowheads="1"/>
          </p:cNvSpPr>
          <p:nvPr/>
        </p:nvSpPr>
        <p:spPr bwMode="auto">
          <a:xfrm>
            <a:off x="514350" y="2835809"/>
            <a:ext cx="8629650" cy="5194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Digital Synergy:</a:t>
            </a:r>
            <a:r>
              <a:rPr lang="en-US" sz="2400" dirty="0"/>
              <a:t> Moving away from linear, bureaucratic reporting methods.</a:t>
            </a:r>
            <a:endParaRPr lang="en-US" sz="10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Shared Situational Awareness:</a:t>
            </a:r>
            <a:r>
              <a:rPr lang="en-US" sz="2400" dirty="0"/>
              <a:t> All stakeholders (Region, Municipalities, Responders) viewing the same operational picture in real-time.</a:t>
            </a:r>
            <a:endParaRPr lang="en-US" sz="10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Contextualization:</a:t>
            </a:r>
            <a:r>
              <a:rPr lang="en-US" sz="2400" dirty="0"/>
              <a:t> Warnings that automatically link hazard severity to specific local vulnerabilities.</a:t>
            </a:r>
          </a:p>
        </p:txBody>
      </p:sp>
      <p:sp>
        <p:nvSpPr>
          <p:cNvPr id="2" name="Freeform 20">
            <a:extLst>
              <a:ext uri="{FF2B5EF4-FFF2-40B4-BE49-F238E27FC236}">
                <a16:creationId xmlns:a16="http://schemas.microsoft.com/office/drawing/2014/main" id="{978A3310-E7E1-EE9F-9A83-59BF7236646B}"/>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sp>
      <p:grpSp>
        <p:nvGrpSpPr>
          <p:cNvPr id="9" name="Ομάδα 8">
            <a:extLst>
              <a:ext uri="{FF2B5EF4-FFF2-40B4-BE49-F238E27FC236}">
                <a16:creationId xmlns:a16="http://schemas.microsoft.com/office/drawing/2014/main" id="{3B7F6930-EA11-EBB0-9BB4-B6E86B49D848}"/>
              </a:ext>
            </a:extLst>
          </p:cNvPr>
          <p:cNvGrpSpPr/>
          <p:nvPr/>
        </p:nvGrpSpPr>
        <p:grpSpPr>
          <a:xfrm>
            <a:off x="9144000" y="4741817"/>
            <a:ext cx="9080500" cy="4613768"/>
            <a:chOff x="8836298" y="4741817"/>
            <a:chExt cx="9080500" cy="4613768"/>
          </a:xfrm>
        </p:grpSpPr>
        <p:pic>
          <p:nvPicPr>
            <p:cNvPr id="4" name="Εικόνα 3">
              <a:extLst>
                <a:ext uri="{FF2B5EF4-FFF2-40B4-BE49-F238E27FC236}">
                  <a16:creationId xmlns:a16="http://schemas.microsoft.com/office/drawing/2014/main" id="{DDDB2BCE-9134-2575-8303-D5144ED9D789}"/>
                </a:ext>
              </a:extLst>
            </p:cNvPr>
            <p:cNvPicPr>
              <a:picLocks noChangeAspect="1"/>
            </p:cNvPicPr>
            <p:nvPr/>
          </p:nvPicPr>
          <p:blipFill>
            <a:blip r:embed="rId3"/>
            <a:stretch>
              <a:fillRect/>
            </a:stretch>
          </p:blipFill>
          <p:spPr>
            <a:xfrm>
              <a:off x="8836298" y="4741817"/>
              <a:ext cx="9080500" cy="4613768"/>
            </a:xfrm>
            <a:prstGeom prst="rect">
              <a:avLst/>
            </a:prstGeom>
          </p:spPr>
        </p:pic>
        <p:sp>
          <p:nvSpPr>
            <p:cNvPr id="5" name="Ορθογώνιο 4">
              <a:extLst>
                <a:ext uri="{FF2B5EF4-FFF2-40B4-BE49-F238E27FC236}">
                  <a16:creationId xmlns:a16="http://schemas.microsoft.com/office/drawing/2014/main" id="{61D3E4CA-3A29-767C-4F07-571B1A8443D1}"/>
                </a:ext>
              </a:extLst>
            </p:cNvPr>
            <p:cNvSpPr/>
            <p:nvPr/>
          </p:nvSpPr>
          <p:spPr>
            <a:xfrm>
              <a:off x="15577457" y="4832713"/>
              <a:ext cx="927463" cy="274320"/>
            </a:xfrm>
            <a:prstGeom prst="rect">
              <a:avLst/>
            </a:prstGeom>
            <a:noFill/>
            <a:ln>
              <a:solidFill>
                <a:srgbClr val="ED1D2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Ορθογώνιο 7">
              <a:extLst>
                <a:ext uri="{FF2B5EF4-FFF2-40B4-BE49-F238E27FC236}">
                  <a16:creationId xmlns:a16="http://schemas.microsoft.com/office/drawing/2014/main" id="{68362746-C0AE-214B-AD16-43DB35A24EBB}"/>
                </a:ext>
              </a:extLst>
            </p:cNvPr>
            <p:cNvSpPr/>
            <p:nvPr/>
          </p:nvSpPr>
          <p:spPr>
            <a:xfrm>
              <a:off x="14297297" y="4832713"/>
              <a:ext cx="640080" cy="274319"/>
            </a:xfrm>
            <a:prstGeom prst="rect">
              <a:avLst/>
            </a:prstGeom>
            <a:noFill/>
            <a:ln>
              <a:solidFill>
                <a:srgbClr val="ED1D2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spTree>
    <p:extLst>
      <p:ext uri="{BB962C8B-B14F-4D97-AF65-F5344CB8AC3E}">
        <p14:creationId xmlns:p14="http://schemas.microsoft.com/office/powerpoint/2010/main" val="3427392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C7801-A572-915A-4403-A03D04AD69D7}"/>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2A6806E2-5B88-A6B7-3AB8-7DB97F1957BE}"/>
              </a:ext>
            </a:extLst>
          </p:cNvPr>
          <p:cNvSpPr txBox="1">
            <a:spLocks noGrp="1"/>
          </p:cNvSpPr>
          <p:nvPr>
            <p:ph type="title"/>
          </p:nvPr>
        </p:nvSpPr>
        <p:spPr>
          <a:xfrm>
            <a:off x="514350" y="179087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GOBEYOND Solution: Inter-agency Workspaces</a:t>
            </a:r>
          </a:p>
        </p:txBody>
      </p:sp>
      <p:sp>
        <p:nvSpPr>
          <p:cNvPr id="7" name="Rectangle 5">
            <a:extLst>
              <a:ext uri="{FF2B5EF4-FFF2-40B4-BE49-F238E27FC236}">
                <a16:creationId xmlns:a16="http://schemas.microsoft.com/office/drawing/2014/main" id="{20F31A53-D132-148B-7A61-D52A5293FD59}"/>
              </a:ext>
            </a:extLst>
          </p:cNvPr>
          <p:cNvSpPr>
            <a:spLocks noChangeArrowheads="1"/>
          </p:cNvSpPr>
          <p:nvPr/>
        </p:nvSpPr>
        <p:spPr bwMode="auto">
          <a:xfrm>
            <a:off x="514350" y="2455674"/>
            <a:ext cx="8629650" cy="7041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Living Labs Heritage:</a:t>
            </a:r>
            <a:r>
              <a:rPr lang="en-US" sz="2400" dirty="0"/>
              <a:t> Co-designed with local authorities and first responders.</a:t>
            </a:r>
            <a:endParaRPr lang="el-GR" sz="2400" dirty="0"/>
          </a:p>
          <a:p>
            <a:pPr defTabSz="1371600" eaLnBrk="0" fontAlgn="base" hangingPunct="0">
              <a:lnSpc>
                <a:spcPct val="200000"/>
              </a:lnSpc>
              <a:spcBef>
                <a:spcPct val="0"/>
              </a:spcBef>
              <a:spcAft>
                <a:spcPct val="0"/>
              </a:spcAft>
            </a:pPr>
            <a:endParaRPr lang="en-US" sz="12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Data Integration:</a:t>
            </a:r>
            <a:r>
              <a:rPr lang="en-US" sz="2400" dirty="0"/>
              <a:t> Combining Forecasts + Geospatial Infrastructure + </a:t>
            </a:r>
            <a:r>
              <a:rPr lang="en-US" sz="2400" b="1" dirty="0"/>
              <a:t>Vulnerability Points per hazard</a:t>
            </a:r>
            <a:r>
              <a:rPr lang="en-US" sz="2400" dirty="0"/>
              <a:t>.</a:t>
            </a:r>
            <a:endParaRPr lang="el-GR" sz="2400" dirty="0"/>
          </a:p>
          <a:p>
            <a:pPr defTabSz="1371600" eaLnBrk="0" fontAlgn="base" hangingPunct="0">
              <a:lnSpc>
                <a:spcPct val="200000"/>
              </a:lnSpc>
              <a:spcBef>
                <a:spcPct val="0"/>
              </a:spcBef>
              <a:spcAft>
                <a:spcPct val="0"/>
              </a:spcAft>
            </a:pPr>
            <a:endParaRPr lang="en-US" sz="12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Actionable Focus:</a:t>
            </a:r>
            <a:r>
              <a:rPr lang="en-US" sz="2400" dirty="0"/>
              <a:t> Prioritizing protection for hospitals, health centers, and high-vulnerability locations.</a:t>
            </a:r>
            <a:endParaRPr lang="el-GR" sz="2400" dirty="0"/>
          </a:p>
          <a:p>
            <a:pPr defTabSz="1371600" eaLnBrk="0" fontAlgn="base" hangingPunct="0">
              <a:lnSpc>
                <a:spcPct val="200000"/>
              </a:lnSpc>
              <a:spcBef>
                <a:spcPct val="0"/>
              </a:spcBef>
              <a:spcAft>
                <a:spcPct val="0"/>
              </a:spcAft>
            </a:pPr>
            <a:endParaRPr lang="en-US" sz="12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Shift:</a:t>
            </a:r>
            <a:r>
              <a:rPr lang="en-US" sz="2400" dirty="0"/>
              <a:t> From "Information Relay" to "Collective Action" in a shared digital environment.</a:t>
            </a:r>
          </a:p>
        </p:txBody>
      </p:sp>
      <p:sp>
        <p:nvSpPr>
          <p:cNvPr id="3" name="Freeform 20">
            <a:extLst>
              <a:ext uri="{FF2B5EF4-FFF2-40B4-BE49-F238E27FC236}">
                <a16:creationId xmlns:a16="http://schemas.microsoft.com/office/drawing/2014/main" id="{161BC1A1-E5B4-D083-16D2-DC7F43B88464}"/>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sp>
      <p:pic>
        <p:nvPicPr>
          <p:cNvPr id="8" name="Picture 65">
            <a:extLst>
              <a:ext uri="{FF2B5EF4-FFF2-40B4-BE49-F238E27FC236}">
                <a16:creationId xmlns:a16="http://schemas.microsoft.com/office/drawing/2014/main" id="{BA6FE535-190B-0B46-25D7-D2699CBD6D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5298" b="25252"/>
          <a:stretch>
            <a:fillRect/>
          </a:stretch>
        </p:blipFill>
        <p:spPr bwMode="auto">
          <a:xfrm>
            <a:off x="10108276" y="2830101"/>
            <a:ext cx="6908915" cy="214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Εικόνα 11">
            <a:extLst>
              <a:ext uri="{FF2B5EF4-FFF2-40B4-BE49-F238E27FC236}">
                <a16:creationId xmlns:a16="http://schemas.microsoft.com/office/drawing/2014/main" id="{39676C64-AAE8-B0B3-7160-7DD2C608DEE1}"/>
              </a:ext>
            </a:extLst>
          </p:cNvPr>
          <p:cNvPicPr>
            <a:picLocks noChangeAspect="1"/>
          </p:cNvPicPr>
          <p:nvPr/>
        </p:nvPicPr>
        <p:blipFill>
          <a:blip r:embed="rId5"/>
          <a:stretch>
            <a:fillRect/>
          </a:stretch>
        </p:blipFill>
        <p:spPr>
          <a:xfrm>
            <a:off x="9113370" y="5775960"/>
            <a:ext cx="8819712" cy="3962399"/>
          </a:xfrm>
          <a:prstGeom prst="rect">
            <a:avLst/>
          </a:prstGeom>
        </p:spPr>
      </p:pic>
    </p:spTree>
    <p:extLst>
      <p:ext uri="{BB962C8B-B14F-4D97-AF65-F5344CB8AC3E}">
        <p14:creationId xmlns:p14="http://schemas.microsoft.com/office/powerpoint/2010/main" val="35157068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92E9F14CB6C0448E38AE4E0FE492D8" ma:contentTypeVersion="18" ma:contentTypeDescription="Crea un document nou" ma:contentTypeScope="" ma:versionID="0d095f1a0a8df672ef89b36bdaaa14d1">
  <xsd:schema xmlns:xsd="http://www.w3.org/2001/XMLSchema" xmlns:xs="http://www.w3.org/2001/XMLSchema" xmlns:p="http://schemas.microsoft.com/office/2006/metadata/properties" xmlns:ns2="94f751b9-4261-4688-b649-65449679d052" xmlns:ns3="1bfcba79-d443-45bf-b014-09fff2be58f3" targetNamespace="http://schemas.microsoft.com/office/2006/metadata/properties" ma:root="true" ma:fieldsID="d3419e411107b9cc85622c29c847db23" ns2:_="" ns3:_="">
    <xsd:import namespace="94f751b9-4261-4688-b649-65449679d052"/>
    <xsd:import namespace="1bfcba79-d443-45bf-b014-09fff2be58f3"/>
    <xsd:element name="properties">
      <xsd:complexType>
        <xsd:sequence>
          <xsd:element name="documentManagement">
            <xsd:complexType>
              <xsd:all>
                <xsd:element ref="ns2:Status"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f751b9-4261-4688-b649-65449679d052" elementFormDefault="qualified">
    <xsd:import namespace="http://schemas.microsoft.com/office/2006/documentManagement/types"/>
    <xsd:import namespace="http://schemas.microsoft.com/office/infopath/2007/PartnerControls"/>
    <xsd:element name="Status" ma:index="3" nillable="true" ma:displayName="Status" ma:default="In progress" ma:format="Dropdown" ma:internalName="Status" ma:readOnly="false">
      <xsd:simpleType>
        <xsd:union memberTypes="dms:Text">
          <xsd:simpleType>
            <xsd:restriction base="dms:Choice">
              <xsd:enumeration value="In progress"/>
              <xsd:enumeration value="Finalised"/>
              <xsd:enumeration value="In revision"/>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es de la imatge" ma:readOnly="false" ma:fieldId="{5cf76f15-5ced-4ddc-b409-7134ff3c332f}" ma:taxonomyMulti="true" ma:sspId="858adfae-93de-4598-9e96-31f7886c914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fcba79-d443-45bf-b014-09fff2be58f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f52bf7c-3dfa-4fc9-9164-d5f0419fd58a}" ma:internalName="TaxCatchAll" ma:readOnly="false" ma:showField="CatchAllData" ma:web="1bfcba79-d443-45bf-b014-09fff2be58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Compartit amb"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 compartit amb detal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Tipus de contingut"/>
        <xsd:element ref="dc:title" minOccurs="0" maxOccurs="1" ma:index="1"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bfcba79-d443-45bf-b014-09fff2be58f3" xsi:nil="true"/>
    <lcf76f155ced4ddcb4097134ff3c332f xmlns="94f751b9-4261-4688-b649-65449679d052">
      <Terms xmlns="http://schemas.microsoft.com/office/infopath/2007/PartnerControls"/>
    </lcf76f155ced4ddcb4097134ff3c332f>
    <Status xmlns="94f751b9-4261-4688-b649-65449679d052">In progress</Status>
  </documentManagement>
</p:properties>
</file>

<file path=customXml/itemProps1.xml><?xml version="1.0" encoding="utf-8"?>
<ds:datastoreItem xmlns:ds="http://schemas.openxmlformats.org/officeDocument/2006/customXml" ds:itemID="{8D6D279C-7CEC-40FB-B90B-B11F7EDE68F8}"/>
</file>

<file path=customXml/itemProps2.xml><?xml version="1.0" encoding="utf-8"?>
<ds:datastoreItem xmlns:ds="http://schemas.openxmlformats.org/officeDocument/2006/customXml" ds:itemID="{F6193E35-7E5C-46AA-9347-0E1542B4D729}"/>
</file>

<file path=customXml/itemProps3.xml><?xml version="1.0" encoding="utf-8"?>
<ds:datastoreItem xmlns:ds="http://schemas.openxmlformats.org/officeDocument/2006/customXml" ds:itemID="{6509A756-07A6-406E-AFA5-83A57A40B1CA}"/>
</file>

<file path=docProps/app.xml><?xml version="1.0" encoding="utf-8"?>
<Properties xmlns="http://schemas.openxmlformats.org/officeDocument/2006/extended-properties" xmlns:vt="http://schemas.openxmlformats.org/officeDocument/2006/docPropsVTypes">
  <Template/>
  <TotalTime>1225</TotalTime>
  <Words>570</Words>
  <Application>Microsoft Office PowerPoint</Application>
  <PresentationFormat>Προσαρμογή</PresentationFormat>
  <Paragraphs>47</Paragraphs>
  <Slides>10</Slides>
  <Notes>1</Notes>
  <HiddenSlides>0</HiddenSlides>
  <MMClips>0</MMClips>
  <ScaleCrop>false</ScaleCrop>
  <HeadingPairs>
    <vt:vector size="6" baseType="variant">
      <vt:variant>
        <vt:lpstr>Γραμματοσειρές που χρησιμοποιούνται</vt:lpstr>
      </vt:variant>
      <vt:variant>
        <vt:i4>8</vt:i4>
      </vt:variant>
      <vt:variant>
        <vt:lpstr>Θέμα</vt:lpstr>
      </vt:variant>
      <vt:variant>
        <vt:i4>2</vt:i4>
      </vt:variant>
      <vt:variant>
        <vt:lpstr>Τίτλοι διαφανειών</vt:lpstr>
      </vt:variant>
      <vt:variant>
        <vt:i4>10</vt:i4>
      </vt:variant>
    </vt:vector>
  </HeadingPairs>
  <TitlesOfParts>
    <vt:vector size="20" baseType="lpstr">
      <vt:lpstr>Arial</vt:lpstr>
      <vt:lpstr>Calibri</vt:lpstr>
      <vt:lpstr>Helvetica Now Bold</vt:lpstr>
      <vt:lpstr>Helvetica Now Light</vt:lpstr>
      <vt:lpstr>Segoe UI Light</vt:lpstr>
      <vt:lpstr>Symbol</vt:lpstr>
      <vt:lpstr>Times New Roman</vt:lpstr>
      <vt:lpstr>Wingdings</vt:lpstr>
      <vt:lpstr>Office Theme</vt:lpstr>
      <vt:lpstr>1_Office Theme</vt:lpstr>
      <vt:lpstr>Παρουσίαση του PowerPoint</vt:lpstr>
      <vt:lpstr>Παρουσίαση του PowerPoint</vt:lpstr>
      <vt:lpstr>Attica Region A Complex Metropolitan Environment</vt:lpstr>
      <vt:lpstr>Synergy, Not Competition: 112 vs. Local DSS</vt:lpstr>
      <vt:lpstr>Prioritizing Operational Response (DRAXIS Platform)</vt:lpstr>
      <vt:lpstr>Παρουσίαση του PowerPoint</vt:lpstr>
      <vt:lpstr>Bottlenecks: From Warning to Action</vt:lpstr>
      <vt:lpstr>Requirements for Effective Decision-Making</vt:lpstr>
      <vt:lpstr>GOBEYOND Solution: Inter-agency Workspaces</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GOBEYOND Presentation</dc:title>
  <dc:subject/>
  <dc:creator>Kapris</dc:creator>
  <dc:description/>
  <cp:lastModifiedBy>Γιάννης Καπρής</cp:lastModifiedBy>
  <cp:revision>104</cp:revision>
  <dcterms:created xsi:type="dcterms:W3CDTF">2006-08-16T00:00:00Z</dcterms:created>
  <dcterms:modified xsi:type="dcterms:W3CDTF">2026-04-21T11:43:50Z</dcterms:modified>
  <dc:identifier>DAGMf6uPk0Y</dc:identifier>
  <dc:language>es-ES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0x010100EF92E9F14CB6C0448E38AE4E0FE492D8</vt:lpwstr>
  </property>
  <property fmtid="{D5CDD505-2E9C-101B-9397-08002B2CF9AE}" pid="3" name="PresentationFormat">
    <vt:lpwstr>Personnalisé</vt:lpwstr>
  </property>
  <property fmtid="{D5CDD505-2E9C-101B-9397-08002B2CF9AE}" pid="4" name="Slides">
    <vt:i4>4</vt:i4>
  </property>
</Properties>
</file>