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tif" ContentType="image/tiff"/>
  <Default Extension="xml" ContentType="applicatio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entation.xml" ContentType="application/vnd.openxmlformats-officedocument.presentationml.presentation.main+xml"/>
  <Override PartName="/ppt/diagrams/data4.xml" ContentType="application/vnd.openxmlformats-officedocument.drawingml.diagramData+xml"/>
  <Override PartName="/ppt/diagrams/data3.xml" ContentType="application/vnd.openxmlformats-officedocument.drawingml.diagramData+xml"/>
  <Override PartName="/ppt/diagrams/data2.xml" ContentType="application/vnd.openxmlformats-officedocument.drawingml.diagramData+xml"/>
  <Override PartName="/ppt/diagrams/data1.xml" ContentType="application/vnd.openxmlformats-officedocument.drawingml.diagramData+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1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notesSlides/notesSlide8.xml" ContentType="application/vnd.openxmlformats-officedocument.presentationml.notesSlide+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notesSlides/notesSlide9.xml" ContentType="application/vnd.openxmlformats-officedocument.presentationml.notesSlide+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Slides/notesSlide10.xml" ContentType="application/vnd.openxmlformats-officedocument.presentationml.notes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notesSlides/notesSlide22.xml" ContentType="application/vnd.openxmlformats-officedocument.presentationml.notesSlide+xml"/>
  <Override PartName="/ppt/notesSlides/notesSlide21.xml" ContentType="application/vnd.openxmlformats-officedocument.presentationml.notesSlide+xml"/>
  <Override PartName="/ppt/notesSlides/notesSlide20.xml" ContentType="application/vnd.openxmlformats-officedocument.presentationml.notesSlide+xml"/>
  <Override PartName="/ppt/notesSlides/notesSlide19.xml" ContentType="application/vnd.openxmlformats-officedocument.presentationml.notesSlide+xml"/>
  <Override PartName="/ppt/notesSlides/notesSlide12.xml" ContentType="application/vnd.openxmlformats-officedocument.presentationml.notesSlide+xml"/>
  <Override PartName="/ppt/notesSlides/notesSlide18.xml" ContentType="application/vnd.openxmlformats-officedocument.presentationml.notesSlide+xml"/>
  <Override PartName="/ppt/notesSlides/notesSlide17.xml" ContentType="application/vnd.openxmlformats-officedocument.presentationml.notesSlide+xml"/>
  <Override PartName="/ppt/notesSlides/notesSlide13.xml" ContentType="application/vnd.openxmlformats-officedocument.presentationml.notesSlide+xml"/>
  <Override PartName="/ppt/notesSlides/notesSlide16.xml" ContentType="application/vnd.openxmlformats-officedocument.presentationml.notesSlide+xml"/>
  <Override PartName="/ppt/notesSlides/notesSlide14.xml" ContentType="application/vnd.openxmlformats-officedocument.presentationml.notesSlide+xml"/>
  <Override PartName="/ppt/notesSlides/notesSlide11.xml" ContentType="application/vnd.openxmlformats-officedocument.presentationml.notesSlide+xml"/>
  <Override PartName="/ppt/notesMasters/notesMaster1.xml" ContentType="application/vnd.openxmlformats-officedocument.presentationml.notesMaster+xml"/>
  <Override PartName="/ppt/diagrams/drawing4.xml" ContentType="application/vnd.ms-office.drawingml.diagramDrawing+xml"/>
  <Override PartName="/ppt/diagrams/colors4.xml" ContentType="application/vnd.openxmlformats-officedocument.drawingml.diagramColors+xml"/>
  <Override PartName="/ppt/diagrams/quickStyle4.xml" ContentType="application/vnd.openxmlformats-officedocument.drawingml.diagramStyle+xml"/>
  <Override PartName="/ppt/diagrams/layout4.xml" ContentType="application/vnd.openxmlformats-officedocument.drawingml.diagramLayout+xml"/>
  <Override PartName="/ppt/theme/theme1.xml" ContentType="application/vnd.openxmlformats-officedocument.theme+xml"/>
  <Override PartName="/ppt/diagrams/drawing3.xml" ContentType="application/vnd.ms-office.drawingml.diagramDrawing+xml"/>
  <Override PartName="/ppt/diagrams/colors3.xml" ContentType="application/vnd.openxmlformats-officedocument.drawingml.diagramColors+xml"/>
  <Override PartName="/ppt/diagrams/quickStyle3.xml" ContentType="application/vnd.openxmlformats-officedocument.drawingml.diagramStyle+xml"/>
  <Override PartName="/ppt/diagrams/layout3.xml" ContentType="application/vnd.openxmlformats-officedocument.drawingml.diagramLayout+xml"/>
  <Override PartName="/ppt/diagrams/drawing2.xml" ContentType="application/vnd.ms-office.drawingml.diagramDrawing+xml"/>
  <Override PartName="/ppt/diagrams/colors2.xml" ContentType="application/vnd.openxmlformats-officedocument.drawingml.diagramColors+xml"/>
  <Override PartName="/ppt/diagrams/quickStyle2.xml" ContentType="application/vnd.openxmlformats-officedocument.drawingml.diagramStyle+xml"/>
  <Override PartName="/ppt/diagrams/layout2.xml" ContentType="application/vnd.openxmlformats-officedocument.drawingml.diagramLayout+xml"/>
  <Override PartName="/ppt/diagrams/drawing1.xml" ContentType="application/vnd.ms-office.drawingml.diagramDrawing+xml"/>
  <Override PartName="/ppt/diagrams/colors1.xml" ContentType="application/vnd.openxmlformats-officedocument.drawingml.diagramColors+xml"/>
  <Override PartName="/ppt/diagrams/quickStyle1.xml" ContentType="application/vnd.openxmlformats-officedocument.drawingml.diagramStyle+xml"/>
  <Override PartName="/ppt/diagrams/layout1.xml" ContentType="application/vnd.openxmlformats-officedocument.drawingml.diagramLayout+xml"/>
  <Override PartName="/ppt/theme/theme3.xml" ContentType="application/vnd.openxmlformats-officedocument.theme+xml"/>
  <Override PartName="/ppt/theme/theme2.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6"/>
  </p:notesMasterIdLst>
  <p:sldIdLst>
    <p:sldId id="265" r:id="rId3"/>
    <p:sldId id="330" r:id="rId4"/>
    <p:sldId id="2049" r:id="rId5"/>
    <p:sldId id="1776" r:id="rId6"/>
    <p:sldId id="1779" r:id="rId7"/>
    <p:sldId id="1781" r:id="rId8"/>
    <p:sldId id="2044" r:id="rId9"/>
    <p:sldId id="1782" r:id="rId10"/>
    <p:sldId id="2023" r:id="rId11"/>
    <p:sldId id="2050" r:id="rId12"/>
    <p:sldId id="2051" r:id="rId13"/>
    <p:sldId id="2052" r:id="rId14"/>
    <p:sldId id="589" r:id="rId15"/>
    <p:sldId id="575" r:id="rId16"/>
    <p:sldId id="277" r:id="rId17"/>
    <p:sldId id="576" r:id="rId18"/>
    <p:sldId id="587" r:id="rId19"/>
    <p:sldId id="590" r:id="rId20"/>
    <p:sldId id="591" r:id="rId21"/>
    <p:sldId id="592" r:id="rId22"/>
    <p:sldId id="259" r:id="rId23"/>
    <p:sldId id="593" r:id="rId24"/>
    <p:sldId id="594" r:id="rId25"/>
    <p:sldId id="595" r:id="rId26"/>
    <p:sldId id="2047" r:id="rId27"/>
    <p:sldId id="262" r:id="rId28"/>
    <p:sldId id="263" r:id="rId29"/>
    <p:sldId id="264" r:id="rId30"/>
    <p:sldId id="573" r:id="rId31"/>
    <p:sldId id="580" r:id="rId32"/>
    <p:sldId id="579" r:id="rId33"/>
    <p:sldId id="577" r:id="rId34"/>
    <p:sldId id="314" r:id="rId35"/>
  </p:sldIdLst>
  <p:sldSz cx="12192000" cy="6858000"/>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6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963AF"/>
    <a:srgbClr val="1864AF"/>
    <a:srgbClr val="4472C4"/>
    <a:srgbClr val="B3FFFD"/>
    <a:srgbClr val="FD7E47"/>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7429" autoAdjust="0"/>
    <p:restoredTop sz="94660"/>
  </p:normalViewPr>
  <p:slideViewPr>
    <p:cSldViewPr snapToGrid="0" showGuides="1">
      <p:cViewPr varScale="1">
        <p:scale>
          <a:sx n="113" d="100"/>
          <a:sy n="113" d="100"/>
        </p:scale>
        <p:origin x="208" y="408"/>
      </p:cViewPr>
      <p:guideLst>
        <p:guide orient="horz" pos="2183"/>
        <p:guide pos="386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customXml" Target="../customXml/item2.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customXml" Target="../customXml/item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customXml" Target="../customXml/item3.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5_1">
  <dgm:title val=""/>
  <dgm:desc val=""/>
  <dgm:catLst>
    <dgm:cat type="accent5" pri="11100"/>
  </dgm:catLst>
  <dgm:styleLbl name="node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5">
        <a:shade val="80000"/>
      </a:schemeClr>
    </dgm:linClrLst>
    <dgm:effectClrLst/>
    <dgm:txLinClrLst/>
    <dgm:txFillClrLst/>
    <dgm:txEffectClrLst/>
  </dgm:styleLbl>
  <dgm:styleLbl name="node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f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align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bgImgPlace1">
    <dgm:fillClrLst meth="repeat">
      <a:schemeClr val="accent5">
        <a:tint val="40000"/>
      </a:schemeClr>
    </dgm:fillClrLst>
    <dgm:linClrLst meth="repeat">
      <a:schemeClr val="accent5">
        <a:shade val="80000"/>
      </a:schemeClr>
    </dgm:linClrLst>
    <dgm:effectClrLst/>
    <dgm:txLinClrLst/>
    <dgm:txFillClrLst meth="repeat">
      <a:schemeClr val="lt1"/>
    </dgm:txFillClrLst>
    <dgm:txEffectClrLst/>
  </dgm:styleLbl>
  <dgm:styleLbl name="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f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bgSibTrans2D1">
    <dgm:fillClrLst meth="repeat">
      <a:schemeClr val="accent5">
        <a:tint val="60000"/>
      </a:schemeClr>
    </dgm:fillClrLst>
    <dgm:linClrLst meth="repeat">
      <a:schemeClr val="accent5">
        <a:tint val="60000"/>
      </a:schemeClr>
    </dgm:linClrLst>
    <dgm:effectClrLst/>
    <dgm:txLinClrLst/>
    <dgm:txFillClrLst meth="repeat">
      <a:schemeClr val="dk1"/>
    </dgm:txFillClrLst>
    <dgm:txEffectClrLst/>
  </dgm:styleLbl>
  <dgm:styleLbl name="sibTrans1D1">
    <dgm:fillClrLst meth="repeat">
      <a:schemeClr val="accent5"/>
    </dgm:fillClrLst>
    <dgm:linClrLst meth="repeat">
      <a:schemeClr val="accent5"/>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5">
        <a:shade val="80000"/>
      </a:schemeClr>
    </dgm:linClrLst>
    <dgm:effectClrLst/>
    <dgm:txLinClrLst/>
    <dgm:txFillClrLst meth="repeat">
      <a:schemeClr val="dk1"/>
    </dgm:txFillClrLst>
    <dgm:txEffectClrLst/>
  </dgm:styleLbl>
  <dgm:styleLbl name="parChTrans2D1">
    <dgm:fillClrLst meth="repeat">
      <a:schemeClr val="accent5">
        <a:tint val="60000"/>
      </a:schemeClr>
    </dgm:fillClrLst>
    <dgm:linClrLst meth="repeat">
      <a:schemeClr val="accent5">
        <a:tint val="60000"/>
      </a:schemeClr>
    </dgm:linClrLst>
    <dgm:effectClrLst/>
    <dgm:txLinClrLst/>
    <dgm:txFillClrLst/>
    <dgm:txEffectClrLst/>
  </dgm:styleLbl>
  <dgm:styleLbl name="parChTrans2D2">
    <dgm:fillClrLst meth="repeat">
      <a:schemeClr val="accent5"/>
    </dgm:fillClrLst>
    <dgm:linClrLst meth="repeat">
      <a:schemeClr val="accent5"/>
    </dgm:linClrLst>
    <dgm:effectClrLst/>
    <dgm:txLinClrLst/>
    <dgm:txFillClrLst/>
    <dgm:txEffectClrLst/>
  </dgm:styleLbl>
  <dgm:styleLbl name="parChTrans2D3">
    <dgm:fillClrLst meth="repeat">
      <a:schemeClr val="accent5"/>
    </dgm:fillClrLst>
    <dgm:linClrLst meth="repeat">
      <a:schemeClr val="accent5"/>
    </dgm:linClrLst>
    <dgm:effectClrLst/>
    <dgm:txLinClrLst/>
    <dgm:txFillClrLst/>
    <dgm:txEffectClrLst/>
  </dgm:styleLbl>
  <dgm:styleLbl name="parChTrans2D4">
    <dgm:fillClrLst meth="repeat">
      <a:schemeClr val="accent5"/>
    </dgm:fillClrLst>
    <dgm:linClrLst meth="repeat">
      <a:schemeClr val="accent5"/>
    </dgm:linClrLst>
    <dgm:effectClrLst/>
    <dgm:txLinClrLst/>
    <dgm:txFillClrLst meth="repeat">
      <a:schemeClr val="lt1"/>
    </dgm:txFillClrLst>
    <dgm:txEffectClrLst/>
  </dgm:styleLbl>
  <dgm:styleLbl name="parChTrans1D1">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2">
    <dgm:fillClrLst meth="repeat">
      <a:schemeClr val="accent5"/>
    </dgm:fillClrLst>
    <dgm:linClrLst meth="repeat">
      <a:schemeClr val="accent5">
        <a:shade val="60000"/>
      </a:schemeClr>
    </dgm:linClrLst>
    <dgm:effectClrLst/>
    <dgm:txLinClrLst/>
    <dgm:txFillClrLst meth="repeat">
      <a:schemeClr val="tx1"/>
    </dgm:txFillClrLst>
    <dgm:txEffectClrLst/>
  </dgm:styleLbl>
  <dgm:styleLbl name="parChTrans1D3">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parChTrans1D4">
    <dgm:fillClrLst meth="repeat">
      <a:schemeClr val="accent5"/>
    </dgm:fillClrLst>
    <dgm:linClrLst meth="repeat">
      <a:schemeClr val="accent5">
        <a:shade val="80000"/>
      </a:schemeClr>
    </dgm:linClrLst>
    <dgm:effectClrLst/>
    <dgm:txLinClrLst/>
    <dgm:txFillClrLst meth="repeat">
      <a:schemeClr val="tx1"/>
    </dgm:txFillClrLst>
    <dgm:txEffectClrLst/>
  </dgm:styleLbl>
  <dgm:styleLbl name="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conF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align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trAlignAcc1">
    <dgm:fillClrLst meth="repeat">
      <a:schemeClr val="accent5">
        <a:alpha val="40000"/>
        <a:tint val="40000"/>
      </a:schemeClr>
    </dgm:fillClrLst>
    <dgm:linClrLst meth="repeat">
      <a:schemeClr val="accent5"/>
    </dgm:linClrLst>
    <dgm:effectClrLst/>
    <dgm:txLinClrLst/>
    <dgm:txFillClrLst meth="repeat">
      <a:schemeClr val="dk1"/>
    </dgm:txFillClrLst>
    <dgm:txEffectClrLst/>
  </dgm:styleLbl>
  <dgm:styleLbl name="bgAcc1">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solidFgAcc1">
    <dgm:fillClrLst meth="repeat">
      <a:schemeClr val="lt1"/>
    </dgm:fillClrLst>
    <dgm:linClrLst meth="repeat">
      <a:schemeClr val="accent5"/>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5">
        <a:alpha val="90000"/>
      </a:schemeClr>
    </dgm:linClrLst>
    <dgm:effectClrLst/>
    <dgm:txLinClrLst/>
    <dgm:txFillClrLst meth="repeat">
      <a:schemeClr val="dk1"/>
    </dgm:txFillClrLst>
    <dgm:txEffectClrLst/>
  </dgm:styleLbl>
  <dgm:styleLbl name="fgAcc0">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2">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3">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fgAcc4">
    <dgm:fillClrLst meth="repeat">
      <a:schemeClr val="accent5">
        <a:alpha val="90000"/>
        <a:tint val="40000"/>
      </a:schemeClr>
    </dgm:fillClrLst>
    <dgm:linClrLst meth="repeat">
      <a:schemeClr val="accent5"/>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accent5"/>
    </dgm:linClrLst>
    <dgm:effectClrLst/>
    <dgm:txLinClrLst/>
    <dgm:txFillClrLst meth="repeat">
      <a:schemeClr val="dk1"/>
    </dgm:txFillClrLst>
    <dgm:txEffectClrLst/>
  </dgm:styleLbl>
  <dgm:styleLbl name="dkBgShp">
    <dgm:fillClrLst meth="repeat">
      <a:schemeClr val="accent5">
        <a:shade val="80000"/>
      </a:schemeClr>
    </dgm:fillClrLst>
    <dgm:linClrLst meth="repeat">
      <a:schemeClr val="accent5"/>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6810E86-4722-4637-BC45-B9C778E7FD81}" type="doc">
      <dgm:prSet loTypeId="urn:microsoft.com/office/officeart/2005/8/layout/cycle3" loCatId="cycle" qsTypeId="urn:microsoft.com/office/officeart/2005/8/quickstyle/simple1" qsCatId="simple" csTypeId="urn:microsoft.com/office/officeart/2005/8/colors/colorful1" csCatId="colorful" phldr="1"/>
      <dgm:spPr/>
      <dgm:t>
        <a:bodyPr/>
        <a:lstStyle/>
        <a:p>
          <a:endParaRPr lang="it-IT"/>
        </a:p>
      </dgm:t>
    </dgm:pt>
    <dgm:pt modelId="{CA530C3B-4C1D-42E9-BB4A-F22E92A18A18}">
      <dgm:prSet phldrT="[Testo]" phldr="0"/>
      <dgm:spPr/>
      <dgm:t>
        <a:bodyPr/>
        <a:lstStyle/>
        <a:p>
          <a:r>
            <a:rPr lang="en-US" noProof="0" dirty="0"/>
            <a:t>Integrated </a:t>
          </a:r>
          <a:br>
            <a:rPr lang="en-US" noProof="0" dirty="0"/>
          </a:br>
          <a:r>
            <a:rPr lang="en-US" noProof="0" dirty="0"/>
            <a:t>approach</a:t>
          </a:r>
        </a:p>
      </dgm:t>
    </dgm:pt>
    <dgm:pt modelId="{88CDF866-FAAA-4FA3-8595-9A0715288DED}" type="parTrans" cxnId="{90E0B827-8342-4188-8A10-D9DDA7D41C60}">
      <dgm:prSet/>
      <dgm:spPr/>
      <dgm:t>
        <a:bodyPr/>
        <a:lstStyle/>
        <a:p>
          <a:endParaRPr lang="en-US" noProof="0" dirty="0"/>
        </a:p>
      </dgm:t>
    </dgm:pt>
    <dgm:pt modelId="{5E4EA968-7165-41A4-B4A8-8C9E4210ECD0}" type="sibTrans" cxnId="{90E0B827-8342-4188-8A10-D9DDA7D41C60}">
      <dgm:prSet/>
      <dgm:spPr/>
      <dgm:t>
        <a:bodyPr/>
        <a:lstStyle/>
        <a:p>
          <a:endParaRPr lang="en-US" noProof="0" dirty="0"/>
        </a:p>
      </dgm:t>
    </dgm:pt>
    <dgm:pt modelId="{66B40AA6-8CDF-46E8-AF27-D688CB6D67DA}">
      <dgm:prSet phldrT="[Testo]" phldr="0"/>
      <dgm:spPr/>
      <dgm:t>
        <a:bodyPr/>
        <a:lstStyle/>
        <a:p>
          <a:r>
            <a:rPr lang="en-US" noProof="0" dirty="0"/>
            <a:t>Elements exposed to risk </a:t>
          </a:r>
          <a:br>
            <a:rPr lang="en-US" noProof="0" dirty="0"/>
          </a:br>
          <a:r>
            <a:rPr lang="en-US" noProof="0" dirty="0"/>
            <a:t>as key point</a:t>
          </a:r>
        </a:p>
      </dgm:t>
    </dgm:pt>
    <dgm:pt modelId="{8CE60484-FDDE-4C54-91DB-56C45C44CD37}" type="parTrans" cxnId="{75BDD382-4A90-4FBF-9BB0-D1FE49EEF961}">
      <dgm:prSet/>
      <dgm:spPr/>
      <dgm:t>
        <a:bodyPr/>
        <a:lstStyle/>
        <a:p>
          <a:endParaRPr lang="en-US" noProof="0" dirty="0"/>
        </a:p>
      </dgm:t>
    </dgm:pt>
    <dgm:pt modelId="{DDD5F8D8-469C-4661-B691-0203B0879D10}" type="sibTrans" cxnId="{75BDD382-4A90-4FBF-9BB0-D1FE49EEF961}">
      <dgm:prSet/>
      <dgm:spPr/>
      <dgm:t>
        <a:bodyPr/>
        <a:lstStyle/>
        <a:p>
          <a:endParaRPr lang="en-US" noProof="0" dirty="0"/>
        </a:p>
      </dgm:t>
    </dgm:pt>
    <dgm:pt modelId="{9803497C-04E4-4EEF-AF31-2E7C386C87A7}">
      <dgm:prSet phldrT="[Testo]" phldr="0"/>
      <dgm:spPr/>
      <dgm:t>
        <a:bodyPr/>
        <a:lstStyle/>
        <a:p>
          <a:r>
            <a:rPr lang="en-US" noProof="0" dirty="0"/>
            <a:t>Risk Management</a:t>
          </a:r>
        </a:p>
      </dgm:t>
    </dgm:pt>
    <dgm:pt modelId="{E25AA979-5ADB-4CD1-8E89-C2D2389801D8}" type="parTrans" cxnId="{662B6B24-531C-4A67-AC68-B71C9FFE2B84}">
      <dgm:prSet/>
      <dgm:spPr/>
      <dgm:t>
        <a:bodyPr/>
        <a:lstStyle/>
        <a:p>
          <a:endParaRPr lang="en-US" noProof="0" dirty="0"/>
        </a:p>
      </dgm:t>
    </dgm:pt>
    <dgm:pt modelId="{534E8280-7772-412B-96F4-932678DB3874}" type="sibTrans" cxnId="{662B6B24-531C-4A67-AC68-B71C9FFE2B84}">
      <dgm:prSet/>
      <dgm:spPr/>
      <dgm:t>
        <a:bodyPr/>
        <a:lstStyle/>
        <a:p>
          <a:endParaRPr lang="en-US" noProof="0" dirty="0"/>
        </a:p>
      </dgm:t>
    </dgm:pt>
    <dgm:pt modelId="{A9163AEF-2B9A-4B7F-908E-705D42386A72}">
      <dgm:prSet phldrT="[Testo]" phldr="0"/>
      <dgm:spPr/>
      <dgm:t>
        <a:bodyPr/>
        <a:lstStyle/>
        <a:p>
          <a:r>
            <a:rPr lang="en-US" noProof="0" dirty="0"/>
            <a:t>Public participation</a:t>
          </a:r>
        </a:p>
      </dgm:t>
    </dgm:pt>
    <dgm:pt modelId="{084FA300-A681-4923-A484-75CAB10AC0A6}" type="parTrans" cxnId="{A2BB37CC-FC9E-4942-9EE0-4733C8872008}">
      <dgm:prSet/>
      <dgm:spPr/>
      <dgm:t>
        <a:bodyPr/>
        <a:lstStyle/>
        <a:p>
          <a:endParaRPr lang="en-US" noProof="0" dirty="0"/>
        </a:p>
      </dgm:t>
    </dgm:pt>
    <dgm:pt modelId="{A876C04F-23E9-4DFE-93EE-A845D5A94708}" type="sibTrans" cxnId="{A2BB37CC-FC9E-4942-9EE0-4733C8872008}">
      <dgm:prSet/>
      <dgm:spPr/>
      <dgm:t>
        <a:bodyPr/>
        <a:lstStyle/>
        <a:p>
          <a:endParaRPr lang="en-US" noProof="0" dirty="0"/>
        </a:p>
      </dgm:t>
    </dgm:pt>
    <dgm:pt modelId="{7086CFEE-D42D-4E4D-90BB-1205ADD83FB3}" type="pres">
      <dgm:prSet presAssocID="{C6810E86-4722-4637-BC45-B9C778E7FD81}" presName="Name0" presStyleCnt="0">
        <dgm:presLayoutVars>
          <dgm:dir/>
          <dgm:resizeHandles val="exact"/>
        </dgm:presLayoutVars>
      </dgm:prSet>
      <dgm:spPr/>
    </dgm:pt>
    <dgm:pt modelId="{7D242FC7-C2B1-4AE2-BDCB-DAC114F2AFE3}" type="pres">
      <dgm:prSet presAssocID="{C6810E86-4722-4637-BC45-B9C778E7FD81}" presName="cycle" presStyleCnt="0"/>
      <dgm:spPr/>
    </dgm:pt>
    <dgm:pt modelId="{8EBF6FE7-29EA-4BDD-B7D6-D12E4FDBE891}" type="pres">
      <dgm:prSet presAssocID="{CA530C3B-4C1D-42E9-BB4A-F22E92A18A18}" presName="nodeFirstNode" presStyleLbl="node1" presStyleIdx="0" presStyleCnt="4">
        <dgm:presLayoutVars>
          <dgm:bulletEnabled val="1"/>
        </dgm:presLayoutVars>
      </dgm:prSet>
      <dgm:spPr/>
    </dgm:pt>
    <dgm:pt modelId="{199312D7-F8E9-401B-816C-3070C7CE54DE}" type="pres">
      <dgm:prSet presAssocID="{5E4EA968-7165-41A4-B4A8-8C9E4210ECD0}" presName="sibTransFirstNode" presStyleLbl="bgShp" presStyleIdx="0" presStyleCnt="1" custLinFactNeighborX="-360"/>
      <dgm:spPr/>
    </dgm:pt>
    <dgm:pt modelId="{BFA975D0-0E6F-48BC-87C9-50B794DE3A92}" type="pres">
      <dgm:prSet presAssocID="{66B40AA6-8CDF-46E8-AF27-D688CB6D67DA}" presName="nodeFollowingNodes" presStyleLbl="node1" presStyleIdx="1" presStyleCnt="4">
        <dgm:presLayoutVars>
          <dgm:bulletEnabled val="1"/>
        </dgm:presLayoutVars>
      </dgm:prSet>
      <dgm:spPr/>
    </dgm:pt>
    <dgm:pt modelId="{917596C7-C18C-4E25-B9A3-5A5B2340841F}" type="pres">
      <dgm:prSet presAssocID="{9803497C-04E4-4EEF-AF31-2E7C386C87A7}" presName="nodeFollowingNodes" presStyleLbl="node1" presStyleIdx="2" presStyleCnt="4">
        <dgm:presLayoutVars>
          <dgm:bulletEnabled val="1"/>
        </dgm:presLayoutVars>
      </dgm:prSet>
      <dgm:spPr/>
    </dgm:pt>
    <dgm:pt modelId="{BEB4B6BA-BE9F-46E4-A755-4F6EA3C3C099}" type="pres">
      <dgm:prSet presAssocID="{A9163AEF-2B9A-4B7F-908E-705D42386A72}" presName="nodeFollowingNodes" presStyleLbl="node1" presStyleIdx="3" presStyleCnt="4">
        <dgm:presLayoutVars>
          <dgm:bulletEnabled val="1"/>
        </dgm:presLayoutVars>
      </dgm:prSet>
      <dgm:spPr/>
    </dgm:pt>
  </dgm:ptLst>
  <dgm:cxnLst>
    <dgm:cxn modelId="{B3944F0F-53B0-44A5-979E-D4C1649A0FAD}" type="presOf" srcId="{9803497C-04E4-4EEF-AF31-2E7C386C87A7}" destId="{917596C7-C18C-4E25-B9A3-5A5B2340841F}" srcOrd="0" destOrd="0" presId="urn:microsoft.com/office/officeart/2005/8/layout/cycle3"/>
    <dgm:cxn modelId="{E7F0B921-215B-477A-B663-A8FD7F8CAD96}" type="presOf" srcId="{5E4EA968-7165-41A4-B4A8-8C9E4210ECD0}" destId="{199312D7-F8E9-401B-816C-3070C7CE54DE}" srcOrd="0" destOrd="0" presId="urn:microsoft.com/office/officeart/2005/8/layout/cycle3"/>
    <dgm:cxn modelId="{662B6B24-531C-4A67-AC68-B71C9FFE2B84}" srcId="{C6810E86-4722-4637-BC45-B9C778E7FD81}" destId="{9803497C-04E4-4EEF-AF31-2E7C386C87A7}" srcOrd="2" destOrd="0" parTransId="{E25AA979-5ADB-4CD1-8E89-C2D2389801D8}" sibTransId="{534E8280-7772-412B-96F4-932678DB3874}"/>
    <dgm:cxn modelId="{90E0B827-8342-4188-8A10-D9DDA7D41C60}" srcId="{C6810E86-4722-4637-BC45-B9C778E7FD81}" destId="{CA530C3B-4C1D-42E9-BB4A-F22E92A18A18}" srcOrd="0" destOrd="0" parTransId="{88CDF866-FAAA-4FA3-8595-9A0715288DED}" sibTransId="{5E4EA968-7165-41A4-B4A8-8C9E4210ECD0}"/>
    <dgm:cxn modelId="{5D57145B-AFCA-441C-A063-E3EF1846A88F}" type="presOf" srcId="{CA530C3B-4C1D-42E9-BB4A-F22E92A18A18}" destId="{8EBF6FE7-29EA-4BDD-B7D6-D12E4FDBE891}" srcOrd="0" destOrd="0" presId="urn:microsoft.com/office/officeart/2005/8/layout/cycle3"/>
    <dgm:cxn modelId="{75BDD382-4A90-4FBF-9BB0-D1FE49EEF961}" srcId="{C6810E86-4722-4637-BC45-B9C778E7FD81}" destId="{66B40AA6-8CDF-46E8-AF27-D688CB6D67DA}" srcOrd="1" destOrd="0" parTransId="{8CE60484-FDDE-4C54-91DB-56C45C44CD37}" sibTransId="{DDD5F8D8-469C-4661-B691-0203B0879D10}"/>
    <dgm:cxn modelId="{C6BCA6AF-B3F2-4F5C-A6C3-A9608C0BAED5}" type="presOf" srcId="{66B40AA6-8CDF-46E8-AF27-D688CB6D67DA}" destId="{BFA975D0-0E6F-48BC-87C9-50B794DE3A92}" srcOrd="0" destOrd="0" presId="urn:microsoft.com/office/officeart/2005/8/layout/cycle3"/>
    <dgm:cxn modelId="{A2BB37CC-FC9E-4942-9EE0-4733C8872008}" srcId="{C6810E86-4722-4637-BC45-B9C778E7FD81}" destId="{A9163AEF-2B9A-4B7F-908E-705D42386A72}" srcOrd="3" destOrd="0" parTransId="{084FA300-A681-4923-A484-75CAB10AC0A6}" sibTransId="{A876C04F-23E9-4DFE-93EE-A845D5A94708}"/>
    <dgm:cxn modelId="{B31BC1DE-67E0-41A5-91C4-A9BBC032BC41}" type="presOf" srcId="{C6810E86-4722-4637-BC45-B9C778E7FD81}" destId="{7086CFEE-D42D-4E4D-90BB-1205ADD83FB3}" srcOrd="0" destOrd="0" presId="urn:microsoft.com/office/officeart/2005/8/layout/cycle3"/>
    <dgm:cxn modelId="{8DE874E6-41EF-4E1F-93A1-5E2BB639985A}" type="presOf" srcId="{A9163AEF-2B9A-4B7F-908E-705D42386A72}" destId="{BEB4B6BA-BE9F-46E4-A755-4F6EA3C3C099}" srcOrd="0" destOrd="0" presId="urn:microsoft.com/office/officeart/2005/8/layout/cycle3"/>
    <dgm:cxn modelId="{3F324110-BCE2-4A38-B376-E4923B64B600}" type="presParOf" srcId="{7086CFEE-D42D-4E4D-90BB-1205ADD83FB3}" destId="{7D242FC7-C2B1-4AE2-BDCB-DAC114F2AFE3}" srcOrd="0" destOrd="0" presId="urn:microsoft.com/office/officeart/2005/8/layout/cycle3"/>
    <dgm:cxn modelId="{30FCF2D0-5510-463C-9788-14302AE5847F}" type="presParOf" srcId="{7D242FC7-C2B1-4AE2-BDCB-DAC114F2AFE3}" destId="{8EBF6FE7-29EA-4BDD-B7D6-D12E4FDBE891}" srcOrd="0" destOrd="0" presId="urn:microsoft.com/office/officeart/2005/8/layout/cycle3"/>
    <dgm:cxn modelId="{108B9BB7-7B35-4B22-9DC3-BAFC0CE80CCA}" type="presParOf" srcId="{7D242FC7-C2B1-4AE2-BDCB-DAC114F2AFE3}" destId="{199312D7-F8E9-401B-816C-3070C7CE54DE}" srcOrd="1" destOrd="0" presId="urn:microsoft.com/office/officeart/2005/8/layout/cycle3"/>
    <dgm:cxn modelId="{08D6D8B7-55A7-4509-80FE-0E825E4AEC9C}" type="presParOf" srcId="{7D242FC7-C2B1-4AE2-BDCB-DAC114F2AFE3}" destId="{BFA975D0-0E6F-48BC-87C9-50B794DE3A92}" srcOrd="2" destOrd="0" presId="urn:microsoft.com/office/officeart/2005/8/layout/cycle3"/>
    <dgm:cxn modelId="{4021A853-EE70-4186-9446-A67080E6DF3B}" type="presParOf" srcId="{7D242FC7-C2B1-4AE2-BDCB-DAC114F2AFE3}" destId="{917596C7-C18C-4E25-B9A3-5A5B2340841F}" srcOrd="3" destOrd="0" presId="urn:microsoft.com/office/officeart/2005/8/layout/cycle3"/>
    <dgm:cxn modelId="{E7A292B8-0232-40D9-AAD7-6D464CB5AC17}" type="presParOf" srcId="{7D242FC7-C2B1-4AE2-BDCB-DAC114F2AFE3}" destId="{BEB4B6BA-BE9F-46E4-A755-4F6EA3C3C099}" srcOrd="4" destOrd="0" presId="urn:microsoft.com/office/officeart/2005/8/layout/cycle3"/>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41E536C-A846-4F80-8858-98091D1D9488}" type="doc">
      <dgm:prSet loTypeId="urn:microsoft.com/office/officeart/2005/8/layout/vList5" loCatId="list" qsTypeId="urn:microsoft.com/office/officeart/2005/8/quickstyle/simple1" qsCatId="simple" csTypeId="urn:microsoft.com/office/officeart/2005/8/colors/colorful5" csCatId="colorful" phldr="1"/>
      <dgm:spPr/>
      <dgm:t>
        <a:bodyPr/>
        <a:lstStyle/>
        <a:p>
          <a:endParaRPr lang="it-IT"/>
        </a:p>
      </dgm:t>
    </dgm:pt>
    <dgm:pt modelId="{F7F5B424-F9DC-47ED-B4A3-DDCA618229C4}">
      <dgm:prSet phldrT="[Testo]" custT="1"/>
      <dgm:spPr/>
      <dgm:t>
        <a:bodyPr/>
        <a:lstStyle/>
        <a:p>
          <a:r>
            <a:rPr lang="it-IT" sz="2800" b="0" dirty="0"/>
            <a:t>6</a:t>
          </a:r>
        </a:p>
      </dgm:t>
    </dgm:pt>
    <dgm:pt modelId="{85BFAE98-2371-4993-8DFD-FD08FF1F907A}" type="parTrans" cxnId="{6B926446-F4AF-48DA-9A2B-9FD0D44A2780}">
      <dgm:prSet/>
      <dgm:spPr/>
      <dgm:t>
        <a:bodyPr/>
        <a:lstStyle/>
        <a:p>
          <a:endParaRPr lang="it-IT" sz="1600" b="0"/>
        </a:p>
      </dgm:t>
    </dgm:pt>
    <dgm:pt modelId="{332B3B5B-AF5F-4514-A496-4E1811EFDBE0}" type="sibTrans" cxnId="{6B926446-F4AF-48DA-9A2B-9FD0D44A2780}">
      <dgm:prSet/>
      <dgm:spPr/>
      <dgm:t>
        <a:bodyPr/>
        <a:lstStyle/>
        <a:p>
          <a:endParaRPr lang="it-IT" sz="1600" b="0"/>
        </a:p>
      </dgm:t>
    </dgm:pt>
    <dgm:pt modelId="{4BF93334-608F-4294-A147-B374ED735653}">
      <dgm:prSet phldrT="[Testo]" custT="1"/>
      <dgm:spPr/>
      <dgm:t>
        <a:bodyPr/>
        <a:lstStyle/>
        <a:p>
          <a:pPr marL="0" indent="0">
            <a:buNone/>
          </a:pPr>
          <a:r>
            <a:rPr lang="en-US" sz="1400" b="0" kern="1200" noProof="0" dirty="0">
              <a:solidFill>
                <a:prstClr val="black">
                  <a:hueOff val="0"/>
                  <a:satOff val="0"/>
                  <a:lumOff val="0"/>
                  <a:alphaOff val="0"/>
                </a:prstClr>
              </a:solidFill>
              <a:latin typeface="Aptos" panose="02110004020202020204"/>
              <a:ea typeface="+mn-ea"/>
              <a:cs typeface="+mn-cs"/>
            </a:rPr>
            <a:t>Hydrogeological Setting Plans </a:t>
          </a:r>
          <a:r>
            <a:rPr lang="en-US" sz="1400" b="0" kern="1200" noProof="0" dirty="0"/>
            <a:t>– Hydraulic risk</a:t>
          </a:r>
        </a:p>
      </dgm:t>
    </dgm:pt>
    <dgm:pt modelId="{E3E5F670-9700-436B-80CD-96BDA551CF30}" type="parTrans" cxnId="{2FBC6B5B-23D5-4666-BD3A-3F974A2D339A}">
      <dgm:prSet/>
      <dgm:spPr/>
      <dgm:t>
        <a:bodyPr/>
        <a:lstStyle/>
        <a:p>
          <a:endParaRPr lang="it-IT" sz="1600" b="0"/>
        </a:p>
      </dgm:t>
    </dgm:pt>
    <dgm:pt modelId="{B3F4998E-3E7F-441D-8F05-AABEA7986EFB}" type="sibTrans" cxnId="{2FBC6B5B-23D5-4666-BD3A-3F974A2D339A}">
      <dgm:prSet/>
      <dgm:spPr/>
      <dgm:t>
        <a:bodyPr/>
        <a:lstStyle/>
        <a:p>
          <a:endParaRPr lang="it-IT" sz="1600" b="0"/>
        </a:p>
      </dgm:t>
    </dgm:pt>
    <dgm:pt modelId="{C39EB713-959B-4E9C-BA19-082452175137}">
      <dgm:prSet phldrT="[Testo]" custT="1"/>
      <dgm:spPr/>
      <dgm:t>
        <a:bodyPr/>
        <a:lstStyle/>
        <a:p>
          <a:r>
            <a:rPr lang="it-IT" sz="2800" b="0" dirty="0"/>
            <a:t>6 </a:t>
          </a:r>
        </a:p>
      </dgm:t>
    </dgm:pt>
    <dgm:pt modelId="{57D84EE0-D0A9-4964-A10E-C0F6BB2AF012}" type="parTrans" cxnId="{00E3D953-8D66-4F0B-876B-09D9AD85F4FD}">
      <dgm:prSet/>
      <dgm:spPr/>
      <dgm:t>
        <a:bodyPr/>
        <a:lstStyle/>
        <a:p>
          <a:endParaRPr lang="it-IT" sz="1600" b="0"/>
        </a:p>
      </dgm:t>
    </dgm:pt>
    <dgm:pt modelId="{15F994CB-D648-49BA-8221-FE143F94CCD8}" type="sibTrans" cxnId="{00E3D953-8D66-4F0B-876B-09D9AD85F4FD}">
      <dgm:prSet/>
      <dgm:spPr/>
      <dgm:t>
        <a:bodyPr/>
        <a:lstStyle/>
        <a:p>
          <a:endParaRPr lang="it-IT" sz="1600" b="0"/>
        </a:p>
      </dgm:t>
    </dgm:pt>
    <dgm:pt modelId="{9DDF291C-AA64-4976-8C00-0C1A23DA9869}">
      <dgm:prSet phldrT="[Testo]" custT="1"/>
      <dgm:spPr/>
      <dgm:t>
        <a:bodyPr/>
        <a:lstStyle/>
        <a:p>
          <a:pPr marL="0" indent="0">
            <a:buNone/>
          </a:pPr>
          <a:r>
            <a:rPr lang="en-US" sz="1400" b="0" noProof="0" dirty="0">
              <a:solidFill>
                <a:prstClr val="black">
                  <a:hueOff val="0"/>
                  <a:satOff val="0"/>
                  <a:lumOff val="0"/>
                  <a:alphaOff val="0"/>
                </a:prstClr>
              </a:solidFill>
              <a:latin typeface="Aptos" panose="02110004020202020204"/>
              <a:ea typeface="+mn-ea"/>
              <a:cs typeface="+mn-cs"/>
            </a:rPr>
            <a:t>Hydrogeological Setting Plans </a:t>
          </a:r>
          <a:r>
            <a:rPr lang="en-US" sz="1400" b="0" noProof="0" dirty="0"/>
            <a:t>– Landslide risk</a:t>
          </a:r>
          <a:endParaRPr lang="it-IT" sz="1400" b="0" dirty="0"/>
        </a:p>
      </dgm:t>
    </dgm:pt>
    <dgm:pt modelId="{D9B3079F-F745-4BF6-9F7D-9EDDE105F23F}" type="parTrans" cxnId="{609E3804-B01E-4D15-A4A4-0A6E053CF1C9}">
      <dgm:prSet/>
      <dgm:spPr/>
      <dgm:t>
        <a:bodyPr/>
        <a:lstStyle/>
        <a:p>
          <a:endParaRPr lang="it-IT" sz="1600" b="0"/>
        </a:p>
      </dgm:t>
    </dgm:pt>
    <dgm:pt modelId="{9C4EC7B0-FB7E-47E3-8BEA-4442F21A5FB0}" type="sibTrans" cxnId="{609E3804-B01E-4D15-A4A4-0A6E053CF1C9}">
      <dgm:prSet/>
      <dgm:spPr/>
      <dgm:t>
        <a:bodyPr/>
        <a:lstStyle/>
        <a:p>
          <a:endParaRPr lang="it-IT" sz="1600" b="0"/>
        </a:p>
      </dgm:t>
    </dgm:pt>
    <dgm:pt modelId="{6781C539-2C1B-4E46-B4FF-34A917068920}">
      <dgm:prSet phldrT="[Testo]" custT="1"/>
      <dgm:spPr/>
      <dgm:t>
        <a:bodyPr/>
        <a:lstStyle/>
        <a:p>
          <a:r>
            <a:rPr lang="it-IT" sz="2800" b="0" dirty="0"/>
            <a:t>2</a:t>
          </a:r>
        </a:p>
      </dgm:t>
    </dgm:pt>
    <dgm:pt modelId="{FF0884C6-AFB0-44C7-9E30-42D638501EC0}" type="parTrans" cxnId="{617F23A5-61CF-4305-98D4-403F04140352}">
      <dgm:prSet/>
      <dgm:spPr/>
      <dgm:t>
        <a:bodyPr/>
        <a:lstStyle/>
        <a:p>
          <a:endParaRPr lang="it-IT" sz="1600" b="0"/>
        </a:p>
      </dgm:t>
    </dgm:pt>
    <dgm:pt modelId="{4E51C55C-81C2-4865-84B0-7BAE18ED5FF7}" type="sibTrans" cxnId="{617F23A5-61CF-4305-98D4-403F04140352}">
      <dgm:prSet/>
      <dgm:spPr/>
      <dgm:t>
        <a:bodyPr/>
        <a:lstStyle/>
        <a:p>
          <a:endParaRPr lang="it-IT" sz="1600" b="0"/>
        </a:p>
      </dgm:t>
    </dgm:pt>
    <dgm:pt modelId="{05AECDAF-A70C-44BD-9912-7FD1EFCE9822}">
      <dgm:prSet phldrT="[Testo]" custT="1"/>
      <dgm:spPr/>
      <dgm:t>
        <a:bodyPr/>
        <a:lstStyle/>
        <a:p>
          <a:pPr marL="0" indent="0">
            <a:buNone/>
          </a:pPr>
          <a:r>
            <a:rPr lang="en-US" sz="1400" b="0" noProof="0" dirty="0"/>
            <a:t>Costal erosion setting plan</a:t>
          </a:r>
          <a:endParaRPr lang="en-US" sz="1600" b="0" noProof="0" dirty="0"/>
        </a:p>
      </dgm:t>
    </dgm:pt>
    <dgm:pt modelId="{B3FB3823-1D23-44FF-9A5B-C0FC8DD842D5}" type="parTrans" cxnId="{12531F0C-BF86-4B34-9BA2-1062A3666E9D}">
      <dgm:prSet/>
      <dgm:spPr/>
      <dgm:t>
        <a:bodyPr/>
        <a:lstStyle/>
        <a:p>
          <a:endParaRPr lang="it-IT" sz="1600" b="0"/>
        </a:p>
      </dgm:t>
    </dgm:pt>
    <dgm:pt modelId="{1D041422-B1F7-4800-B924-B3186773FE9E}" type="sibTrans" cxnId="{12531F0C-BF86-4B34-9BA2-1062A3666E9D}">
      <dgm:prSet/>
      <dgm:spPr/>
      <dgm:t>
        <a:bodyPr/>
        <a:lstStyle/>
        <a:p>
          <a:endParaRPr lang="it-IT" sz="1600" b="0"/>
        </a:p>
      </dgm:t>
    </dgm:pt>
    <dgm:pt modelId="{DE2C6C45-2F95-4339-AE17-6542668BC832}" type="pres">
      <dgm:prSet presAssocID="{F41E536C-A846-4F80-8858-98091D1D9488}" presName="Name0" presStyleCnt="0">
        <dgm:presLayoutVars>
          <dgm:dir/>
          <dgm:animLvl val="lvl"/>
          <dgm:resizeHandles val="exact"/>
        </dgm:presLayoutVars>
      </dgm:prSet>
      <dgm:spPr/>
    </dgm:pt>
    <dgm:pt modelId="{A0B366EB-2CCF-41C0-A8E5-D316EBEE5D19}" type="pres">
      <dgm:prSet presAssocID="{F7F5B424-F9DC-47ED-B4A3-DDCA618229C4}" presName="linNode" presStyleCnt="0"/>
      <dgm:spPr/>
    </dgm:pt>
    <dgm:pt modelId="{32982D21-44A8-445E-A8BF-16AE5E4AAA79}" type="pres">
      <dgm:prSet presAssocID="{F7F5B424-F9DC-47ED-B4A3-DDCA618229C4}" presName="parentText" presStyleLbl="node1" presStyleIdx="0" presStyleCnt="3" custScaleX="67553">
        <dgm:presLayoutVars>
          <dgm:chMax val="1"/>
          <dgm:bulletEnabled val="1"/>
        </dgm:presLayoutVars>
      </dgm:prSet>
      <dgm:spPr/>
    </dgm:pt>
    <dgm:pt modelId="{288A39FF-114C-4FE4-842C-18633EECBBC7}" type="pres">
      <dgm:prSet presAssocID="{F7F5B424-F9DC-47ED-B4A3-DDCA618229C4}" presName="descendantText" presStyleLbl="alignAccFollowNode1" presStyleIdx="0" presStyleCnt="3" custScaleX="273236">
        <dgm:presLayoutVars>
          <dgm:bulletEnabled val="1"/>
        </dgm:presLayoutVars>
      </dgm:prSet>
      <dgm:spPr/>
    </dgm:pt>
    <dgm:pt modelId="{81C011CD-EA5D-4852-935B-D07C59B9A2CD}" type="pres">
      <dgm:prSet presAssocID="{332B3B5B-AF5F-4514-A496-4E1811EFDBE0}" presName="sp" presStyleCnt="0"/>
      <dgm:spPr/>
    </dgm:pt>
    <dgm:pt modelId="{D62A2558-C2C7-461F-9A49-F98ACDDB7B37}" type="pres">
      <dgm:prSet presAssocID="{C39EB713-959B-4E9C-BA19-082452175137}" presName="linNode" presStyleCnt="0"/>
      <dgm:spPr/>
    </dgm:pt>
    <dgm:pt modelId="{F6406F47-5007-434F-B85D-C5625EC35397}" type="pres">
      <dgm:prSet presAssocID="{C39EB713-959B-4E9C-BA19-082452175137}" presName="parentText" presStyleLbl="node1" presStyleIdx="1" presStyleCnt="3" custScaleX="67553">
        <dgm:presLayoutVars>
          <dgm:chMax val="1"/>
          <dgm:bulletEnabled val="1"/>
        </dgm:presLayoutVars>
      </dgm:prSet>
      <dgm:spPr/>
    </dgm:pt>
    <dgm:pt modelId="{2293EB4C-CB6A-46FA-9EF8-A0075F39DBA6}" type="pres">
      <dgm:prSet presAssocID="{C39EB713-959B-4E9C-BA19-082452175137}" presName="descendantText" presStyleLbl="alignAccFollowNode1" presStyleIdx="1" presStyleCnt="3" custScaleX="273236">
        <dgm:presLayoutVars>
          <dgm:bulletEnabled val="1"/>
        </dgm:presLayoutVars>
      </dgm:prSet>
      <dgm:spPr/>
    </dgm:pt>
    <dgm:pt modelId="{22687FA9-D147-4887-9D6B-4EED344F75C5}" type="pres">
      <dgm:prSet presAssocID="{15F994CB-D648-49BA-8221-FE143F94CCD8}" presName="sp" presStyleCnt="0"/>
      <dgm:spPr/>
    </dgm:pt>
    <dgm:pt modelId="{7A589B4D-667A-45BD-A7F8-EDA3DB19BBA0}" type="pres">
      <dgm:prSet presAssocID="{6781C539-2C1B-4E46-B4FF-34A917068920}" presName="linNode" presStyleCnt="0"/>
      <dgm:spPr/>
    </dgm:pt>
    <dgm:pt modelId="{87B41A56-A430-47A7-A533-17D6F9EC392E}" type="pres">
      <dgm:prSet presAssocID="{6781C539-2C1B-4E46-B4FF-34A917068920}" presName="parentText" presStyleLbl="node1" presStyleIdx="2" presStyleCnt="3" custScaleX="67553">
        <dgm:presLayoutVars>
          <dgm:chMax val="1"/>
          <dgm:bulletEnabled val="1"/>
        </dgm:presLayoutVars>
      </dgm:prSet>
      <dgm:spPr/>
    </dgm:pt>
    <dgm:pt modelId="{E4C0A071-EF27-45B8-A74B-2FB1C0647CB8}" type="pres">
      <dgm:prSet presAssocID="{6781C539-2C1B-4E46-B4FF-34A917068920}" presName="descendantText" presStyleLbl="alignAccFollowNode1" presStyleIdx="2" presStyleCnt="3" custScaleX="273236">
        <dgm:presLayoutVars>
          <dgm:bulletEnabled val="1"/>
        </dgm:presLayoutVars>
      </dgm:prSet>
      <dgm:spPr/>
    </dgm:pt>
  </dgm:ptLst>
  <dgm:cxnLst>
    <dgm:cxn modelId="{609E3804-B01E-4D15-A4A4-0A6E053CF1C9}" srcId="{C39EB713-959B-4E9C-BA19-082452175137}" destId="{9DDF291C-AA64-4976-8C00-0C1A23DA9869}" srcOrd="0" destOrd="0" parTransId="{D9B3079F-F745-4BF6-9F7D-9EDDE105F23F}" sibTransId="{9C4EC7B0-FB7E-47E3-8BEA-4442F21A5FB0}"/>
    <dgm:cxn modelId="{ADCBC306-4A7E-4F94-A28F-4EB94B7D1678}" type="presOf" srcId="{9DDF291C-AA64-4976-8C00-0C1A23DA9869}" destId="{2293EB4C-CB6A-46FA-9EF8-A0075F39DBA6}" srcOrd="0" destOrd="0" presId="urn:microsoft.com/office/officeart/2005/8/layout/vList5"/>
    <dgm:cxn modelId="{793E6508-627C-4201-A316-171D79319806}" type="presOf" srcId="{4BF93334-608F-4294-A147-B374ED735653}" destId="{288A39FF-114C-4FE4-842C-18633EECBBC7}" srcOrd="0" destOrd="0" presId="urn:microsoft.com/office/officeart/2005/8/layout/vList5"/>
    <dgm:cxn modelId="{12531F0C-BF86-4B34-9BA2-1062A3666E9D}" srcId="{6781C539-2C1B-4E46-B4FF-34A917068920}" destId="{05AECDAF-A70C-44BD-9912-7FD1EFCE9822}" srcOrd="0" destOrd="0" parTransId="{B3FB3823-1D23-44FF-9A5B-C0FC8DD842D5}" sibTransId="{1D041422-B1F7-4800-B924-B3186773FE9E}"/>
    <dgm:cxn modelId="{2C35E61A-70C5-4EC3-8990-2E713A94EAB5}" type="presOf" srcId="{F7F5B424-F9DC-47ED-B4A3-DDCA618229C4}" destId="{32982D21-44A8-445E-A8BF-16AE5E4AAA79}" srcOrd="0" destOrd="0" presId="urn:microsoft.com/office/officeart/2005/8/layout/vList5"/>
    <dgm:cxn modelId="{CADDC726-E690-4F2B-BD7E-3AAA8864D3E4}" type="presOf" srcId="{F41E536C-A846-4F80-8858-98091D1D9488}" destId="{DE2C6C45-2F95-4339-AE17-6542668BC832}" srcOrd="0" destOrd="0" presId="urn:microsoft.com/office/officeart/2005/8/layout/vList5"/>
    <dgm:cxn modelId="{DF281D44-EF40-4AC9-B171-23052DCA826F}" type="presOf" srcId="{05AECDAF-A70C-44BD-9912-7FD1EFCE9822}" destId="{E4C0A071-EF27-45B8-A74B-2FB1C0647CB8}" srcOrd="0" destOrd="0" presId="urn:microsoft.com/office/officeart/2005/8/layout/vList5"/>
    <dgm:cxn modelId="{6B926446-F4AF-48DA-9A2B-9FD0D44A2780}" srcId="{F41E536C-A846-4F80-8858-98091D1D9488}" destId="{F7F5B424-F9DC-47ED-B4A3-DDCA618229C4}" srcOrd="0" destOrd="0" parTransId="{85BFAE98-2371-4993-8DFD-FD08FF1F907A}" sibTransId="{332B3B5B-AF5F-4514-A496-4E1811EFDBE0}"/>
    <dgm:cxn modelId="{00E3D953-8D66-4F0B-876B-09D9AD85F4FD}" srcId="{F41E536C-A846-4F80-8858-98091D1D9488}" destId="{C39EB713-959B-4E9C-BA19-082452175137}" srcOrd="1" destOrd="0" parTransId="{57D84EE0-D0A9-4964-A10E-C0F6BB2AF012}" sibTransId="{15F994CB-D648-49BA-8221-FE143F94CCD8}"/>
    <dgm:cxn modelId="{2FBC6B5B-23D5-4666-BD3A-3F974A2D339A}" srcId="{F7F5B424-F9DC-47ED-B4A3-DDCA618229C4}" destId="{4BF93334-608F-4294-A147-B374ED735653}" srcOrd="0" destOrd="0" parTransId="{E3E5F670-9700-436B-80CD-96BDA551CF30}" sibTransId="{B3F4998E-3E7F-441D-8F05-AABEA7986EFB}"/>
    <dgm:cxn modelId="{621B155E-C3A3-43FE-A633-F752D9BEAE80}" type="presOf" srcId="{C39EB713-959B-4E9C-BA19-082452175137}" destId="{F6406F47-5007-434F-B85D-C5625EC35397}" srcOrd="0" destOrd="0" presId="urn:microsoft.com/office/officeart/2005/8/layout/vList5"/>
    <dgm:cxn modelId="{617F23A5-61CF-4305-98D4-403F04140352}" srcId="{F41E536C-A846-4F80-8858-98091D1D9488}" destId="{6781C539-2C1B-4E46-B4FF-34A917068920}" srcOrd="2" destOrd="0" parTransId="{FF0884C6-AFB0-44C7-9E30-42D638501EC0}" sibTransId="{4E51C55C-81C2-4865-84B0-7BAE18ED5FF7}"/>
    <dgm:cxn modelId="{6D99F7BE-931E-4DAE-BE28-A8E7321DB2B7}" type="presOf" srcId="{6781C539-2C1B-4E46-B4FF-34A917068920}" destId="{87B41A56-A430-47A7-A533-17D6F9EC392E}" srcOrd="0" destOrd="0" presId="urn:microsoft.com/office/officeart/2005/8/layout/vList5"/>
    <dgm:cxn modelId="{91494267-AABE-4559-8559-9913718960D6}" type="presParOf" srcId="{DE2C6C45-2F95-4339-AE17-6542668BC832}" destId="{A0B366EB-2CCF-41C0-A8E5-D316EBEE5D19}" srcOrd="0" destOrd="0" presId="urn:microsoft.com/office/officeart/2005/8/layout/vList5"/>
    <dgm:cxn modelId="{53DFE9FB-F72E-4DF9-898E-AB24FB606733}" type="presParOf" srcId="{A0B366EB-2CCF-41C0-A8E5-D316EBEE5D19}" destId="{32982D21-44A8-445E-A8BF-16AE5E4AAA79}" srcOrd="0" destOrd="0" presId="urn:microsoft.com/office/officeart/2005/8/layout/vList5"/>
    <dgm:cxn modelId="{6F442C9E-E59C-4981-9F21-3AD1D7BBC6FD}" type="presParOf" srcId="{A0B366EB-2CCF-41C0-A8E5-D316EBEE5D19}" destId="{288A39FF-114C-4FE4-842C-18633EECBBC7}" srcOrd="1" destOrd="0" presId="urn:microsoft.com/office/officeart/2005/8/layout/vList5"/>
    <dgm:cxn modelId="{DDA656B2-CC4C-4AAC-B591-CD2984E43495}" type="presParOf" srcId="{DE2C6C45-2F95-4339-AE17-6542668BC832}" destId="{81C011CD-EA5D-4852-935B-D07C59B9A2CD}" srcOrd="1" destOrd="0" presId="urn:microsoft.com/office/officeart/2005/8/layout/vList5"/>
    <dgm:cxn modelId="{E0287C64-B248-4A9C-AE28-FAB5E7F0FBEB}" type="presParOf" srcId="{DE2C6C45-2F95-4339-AE17-6542668BC832}" destId="{D62A2558-C2C7-461F-9A49-F98ACDDB7B37}" srcOrd="2" destOrd="0" presId="urn:microsoft.com/office/officeart/2005/8/layout/vList5"/>
    <dgm:cxn modelId="{FDAF5504-CBA1-4049-BDBF-D2AB754A71C6}" type="presParOf" srcId="{D62A2558-C2C7-461F-9A49-F98ACDDB7B37}" destId="{F6406F47-5007-434F-B85D-C5625EC35397}" srcOrd="0" destOrd="0" presId="urn:microsoft.com/office/officeart/2005/8/layout/vList5"/>
    <dgm:cxn modelId="{32F990AC-9542-4A53-9997-89B8CED71BA3}" type="presParOf" srcId="{D62A2558-C2C7-461F-9A49-F98ACDDB7B37}" destId="{2293EB4C-CB6A-46FA-9EF8-A0075F39DBA6}" srcOrd="1" destOrd="0" presId="urn:microsoft.com/office/officeart/2005/8/layout/vList5"/>
    <dgm:cxn modelId="{E9195823-0759-4B47-A6C9-6AFA2CB72FB8}" type="presParOf" srcId="{DE2C6C45-2F95-4339-AE17-6542668BC832}" destId="{22687FA9-D147-4887-9D6B-4EED344F75C5}" srcOrd="3" destOrd="0" presId="urn:microsoft.com/office/officeart/2005/8/layout/vList5"/>
    <dgm:cxn modelId="{CF3D1A53-A56C-4A21-B7BD-504E127A1ED9}" type="presParOf" srcId="{DE2C6C45-2F95-4339-AE17-6542668BC832}" destId="{7A589B4D-667A-45BD-A7F8-EDA3DB19BBA0}" srcOrd="4" destOrd="0" presId="urn:microsoft.com/office/officeart/2005/8/layout/vList5"/>
    <dgm:cxn modelId="{1ADF8513-6FCE-47B8-8A3B-1BFEA269BD1C}" type="presParOf" srcId="{7A589B4D-667A-45BD-A7F8-EDA3DB19BBA0}" destId="{87B41A56-A430-47A7-A533-17D6F9EC392E}" srcOrd="0" destOrd="0" presId="urn:microsoft.com/office/officeart/2005/8/layout/vList5"/>
    <dgm:cxn modelId="{7BDEA7E8-5D1E-4E76-A9A5-246FA9431FCB}" type="presParOf" srcId="{7A589B4D-667A-45BD-A7F8-EDA3DB19BBA0}" destId="{E4C0A071-EF27-45B8-A74B-2FB1C0647CB8}" srcOrd="1" destOrd="0" presId="urn:microsoft.com/office/officeart/2005/8/layout/vList5"/>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42BAB1E-EAEF-4638-A4F3-228D84394857}" type="doc">
      <dgm:prSet loTypeId="urn:microsoft.com/office/officeart/2005/8/layout/cycle3" loCatId="cycle" qsTypeId="urn:microsoft.com/office/officeart/2005/8/quickstyle/simple1" qsCatId="simple" csTypeId="urn:microsoft.com/office/officeart/2005/8/colors/accent5_1" csCatId="accent5" phldr="1"/>
      <dgm:spPr/>
      <dgm:t>
        <a:bodyPr/>
        <a:lstStyle/>
        <a:p>
          <a:endParaRPr lang="it-IT"/>
        </a:p>
      </dgm:t>
    </dgm:pt>
    <dgm:pt modelId="{BCE562B3-2BCA-4B33-8457-66700A47DE61}">
      <dgm:prSet phldrT="[Testo]" custT="1"/>
      <dgm:spPr/>
      <dgm:t>
        <a:bodyPr/>
        <a:lstStyle/>
        <a:p>
          <a:r>
            <a:rPr lang="en-US" sz="600" noProof="0" dirty="0"/>
            <a:t>Geotechnical Engineers</a:t>
          </a:r>
        </a:p>
      </dgm:t>
    </dgm:pt>
    <dgm:pt modelId="{C11470D3-5504-4D08-988B-148903AD73AA}" type="parTrans" cxnId="{18DB4A18-D525-460E-9F5E-F924237A4DD1}">
      <dgm:prSet/>
      <dgm:spPr/>
      <dgm:t>
        <a:bodyPr/>
        <a:lstStyle/>
        <a:p>
          <a:endParaRPr lang="en-US" sz="600" noProof="0" dirty="0"/>
        </a:p>
      </dgm:t>
    </dgm:pt>
    <dgm:pt modelId="{B0BE6109-9D58-40B7-974B-9242C028322F}" type="sibTrans" cxnId="{18DB4A18-D525-460E-9F5E-F924237A4DD1}">
      <dgm:prSet custT="1"/>
      <dgm:spPr/>
      <dgm:t>
        <a:bodyPr/>
        <a:lstStyle/>
        <a:p>
          <a:endParaRPr lang="en-US" sz="600" noProof="0" dirty="0"/>
        </a:p>
      </dgm:t>
    </dgm:pt>
    <dgm:pt modelId="{9B6F8043-8C7C-4C71-B1BD-BECB8F94EE0B}">
      <dgm:prSet phldrT="[Testo]" custT="1"/>
      <dgm:spPr/>
      <dgm:t>
        <a:bodyPr/>
        <a:lstStyle/>
        <a:p>
          <a:r>
            <a:rPr lang="en-US" sz="600" noProof="0" dirty="0"/>
            <a:t>Hydraulic Engineers</a:t>
          </a:r>
        </a:p>
      </dgm:t>
    </dgm:pt>
    <dgm:pt modelId="{2D879D87-E58F-42E2-8417-3CC40EF571B1}" type="parTrans" cxnId="{3FF42016-C950-4980-BD56-23FD5F2F9E73}">
      <dgm:prSet/>
      <dgm:spPr/>
      <dgm:t>
        <a:bodyPr/>
        <a:lstStyle/>
        <a:p>
          <a:endParaRPr lang="en-US" sz="600" noProof="0" dirty="0"/>
        </a:p>
      </dgm:t>
    </dgm:pt>
    <dgm:pt modelId="{6C0E6AB2-F201-44E0-AAC2-59C05A70750E}" type="sibTrans" cxnId="{3FF42016-C950-4980-BD56-23FD5F2F9E73}">
      <dgm:prSet custT="1"/>
      <dgm:spPr/>
      <dgm:t>
        <a:bodyPr/>
        <a:lstStyle/>
        <a:p>
          <a:endParaRPr lang="en-US" sz="600" noProof="0" dirty="0"/>
        </a:p>
      </dgm:t>
    </dgm:pt>
    <dgm:pt modelId="{06F2E7A7-F0E3-49ED-8F42-B916E517257E}">
      <dgm:prSet phldrT="[Testo]" custT="1"/>
      <dgm:spPr/>
      <dgm:t>
        <a:bodyPr/>
        <a:lstStyle/>
        <a:p>
          <a:r>
            <a:rPr lang="en-US" sz="600" noProof="0" dirty="0"/>
            <a:t>Hydrologists</a:t>
          </a:r>
        </a:p>
      </dgm:t>
    </dgm:pt>
    <dgm:pt modelId="{DECDC802-DC87-4AB5-91E8-E6E9A564B686}" type="parTrans" cxnId="{7AB77318-79EE-489B-B4ED-7271A1D25EB2}">
      <dgm:prSet/>
      <dgm:spPr/>
      <dgm:t>
        <a:bodyPr/>
        <a:lstStyle/>
        <a:p>
          <a:endParaRPr lang="en-US" sz="600" noProof="0" dirty="0"/>
        </a:p>
      </dgm:t>
    </dgm:pt>
    <dgm:pt modelId="{EB65BC56-CD61-48DF-8F86-CDE586687823}" type="sibTrans" cxnId="{7AB77318-79EE-489B-B4ED-7271A1D25EB2}">
      <dgm:prSet custT="1"/>
      <dgm:spPr/>
      <dgm:t>
        <a:bodyPr/>
        <a:lstStyle/>
        <a:p>
          <a:endParaRPr lang="en-US" sz="600" noProof="0" dirty="0"/>
        </a:p>
      </dgm:t>
    </dgm:pt>
    <dgm:pt modelId="{0FE22085-756C-40BB-93CE-E7CF7C81B21C}">
      <dgm:prSet phldrT="[Testo]" custT="1"/>
      <dgm:spPr/>
      <dgm:t>
        <a:bodyPr/>
        <a:lstStyle/>
        <a:p>
          <a:r>
            <a:rPr lang="en-US" sz="600" noProof="0" dirty="0"/>
            <a:t>Urban</a:t>
          </a:r>
          <a:br>
            <a:rPr lang="en-US" sz="600" noProof="0" dirty="0"/>
          </a:br>
          <a:r>
            <a:rPr lang="en-US" sz="600" noProof="0" dirty="0"/>
            <a:t>planners</a:t>
          </a:r>
        </a:p>
      </dgm:t>
    </dgm:pt>
    <dgm:pt modelId="{9431EDB1-2053-41DC-AC48-36132F7371F7}" type="parTrans" cxnId="{72CE8FE4-6153-4391-A886-76A544F452E2}">
      <dgm:prSet/>
      <dgm:spPr/>
      <dgm:t>
        <a:bodyPr/>
        <a:lstStyle/>
        <a:p>
          <a:endParaRPr lang="en-US" sz="600" noProof="0" dirty="0"/>
        </a:p>
      </dgm:t>
    </dgm:pt>
    <dgm:pt modelId="{EDF3CFBC-9348-4B22-9924-E6DC4C1A7BE7}" type="sibTrans" cxnId="{72CE8FE4-6153-4391-A886-76A544F452E2}">
      <dgm:prSet custT="1"/>
      <dgm:spPr/>
      <dgm:t>
        <a:bodyPr/>
        <a:lstStyle/>
        <a:p>
          <a:endParaRPr lang="en-US" sz="600" noProof="0" dirty="0"/>
        </a:p>
      </dgm:t>
    </dgm:pt>
    <dgm:pt modelId="{29173DD9-EE38-4C4D-AE91-28A4C88F375E}">
      <dgm:prSet phldrT="[Testo]" custT="1"/>
      <dgm:spPr/>
      <dgm:t>
        <a:bodyPr/>
        <a:lstStyle/>
        <a:p>
          <a:r>
            <a:rPr lang="en-US" sz="600" noProof="0" dirty="0"/>
            <a:t>Structuralists</a:t>
          </a:r>
        </a:p>
      </dgm:t>
    </dgm:pt>
    <dgm:pt modelId="{8712E634-375F-46F2-9A29-ED05E97B06BB}" type="parTrans" cxnId="{7188FBE2-CC0E-4D78-BE19-1259B1FD8666}">
      <dgm:prSet/>
      <dgm:spPr/>
      <dgm:t>
        <a:bodyPr/>
        <a:lstStyle/>
        <a:p>
          <a:endParaRPr lang="en-US" sz="600" noProof="0" dirty="0"/>
        </a:p>
      </dgm:t>
    </dgm:pt>
    <dgm:pt modelId="{5327F6A7-FC81-470C-8909-7B2A4969D78E}" type="sibTrans" cxnId="{7188FBE2-CC0E-4D78-BE19-1259B1FD8666}">
      <dgm:prSet custT="1"/>
      <dgm:spPr/>
      <dgm:t>
        <a:bodyPr/>
        <a:lstStyle/>
        <a:p>
          <a:endParaRPr lang="en-US" sz="600" noProof="0" dirty="0"/>
        </a:p>
      </dgm:t>
    </dgm:pt>
    <dgm:pt modelId="{6CD41F92-2D0B-49E6-99D0-192179821AF8}">
      <dgm:prSet custT="1"/>
      <dgm:spPr/>
      <dgm:t>
        <a:bodyPr/>
        <a:lstStyle/>
        <a:p>
          <a:r>
            <a:rPr lang="en-US" sz="600" noProof="0" dirty="0"/>
            <a:t>Geologists</a:t>
          </a:r>
        </a:p>
      </dgm:t>
    </dgm:pt>
    <dgm:pt modelId="{A5EBCEBF-7A79-4B01-BC1F-1270A78BA3F4}" type="parTrans" cxnId="{E51682B9-E156-447C-9E97-A9ECD9F15138}">
      <dgm:prSet/>
      <dgm:spPr/>
      <dgm:t>
        <a:bodyPr/>
        <a:lstStyle/>
        <a:p>
          <a:endParaRPr lang="en-US" sz="600" noProof="0" dirty="0"/>
        </a:p>
      </dgm:t>
    </dgm:pt>
    <dgm:pt modelId="{E6955EED-10FF-4544-AEF9-6B8C502D60BD}" type="sibTrans" cxnId="{E51682B9-E156-447C-9E97-A9ECD9F15138}">
      <dgm:prSet custT="1"/>
      <dgm:spPr/>
      <dgm:t>
        <a:bodyPr/>
        <a:lstStyle/>
        <a:p>
          <a:endParaRPr lang="en-US" sz="600" noProof="0" dirty="0"/>
        </a:p>
      </dgm:t>
    </dgm:pt>
    <dgm:pt modelId="{948E6860-26B0-457A-B357-734BF7B45A50}">
      <dgm:prSet custT="1"/>
      <dgm:spPr/>
      <dgm:t>
        <a:bodyPr/>
        <a:lstStyle/>
        <a:p>
          <a:r>
            <a:rPr lang="en-US" sz="600" noProof="0" dirty="0"/>
            <a:t>Agronomists</a:t>
          </a:r>
        </a:p>
      </dgm:t>
    </dgm:pt>
    <dgm:pt modelId="{29B2EFA7-56DB-41F0-B0E3-C4CB7A72C3CA}" type="parTrans" cxnId="{006697B8-6957-4E72-B704-340F194F8900}">
      <dgm:prSet/>
      <dgm:spPr/>
      <dgm:t>
        <a:bodyPr/>
        <a:lstStyle/>
        <a:p>
          <a:endParaRPr lang="en-US" sz="600" noProof="0" dirty="0"/>
        </a:p>
      </dgm:t>
    </dgm:pt>
    <dgm:pt modelId="{9A755993-8E57-4D23-A2CA-0BA1170AEA70}" type="sibTrans" cxnId="{006697B8-6957-4E72-B704-340F194F8900}">
      <dgm:prSet custT="1"/>
      <dgm:spPr/>
      <dgm:t>
        <a:bodyPr/>
        <a:lstStyle/>
        <a:p>
          <a:endParaRPr lang="en-US" sz="600" noProof="0" dirty="0"/>
        </a:p>
      </dgm:t>
    </dgm:pt>
    <dgm:pt modelId="{A5AEF1F1-A1CD-45FE-B1E7-B19D0CADD038}">
      <dgm:prSet custT="1"/>
      <dgm:spPr/>
      <dgm:t>
        <a:bodyPr/>
        <a:lstStyle/>
        <a:p>
          <a:r>
            <a:rPr lang="en-US" sz="600" noProof="0" dirty="0"/>
            <a:t>Economists</a:t>
          </a:r>
        </a:p>
      </dgm:t>
    </dgm:pt>
    <dgm:pt modelId="{25E89033-B341-4338-B379-1C3FBFA96D2B}" type="parTrans" cxnId="{9C334A4A-B88D-4099-B797-D14C17137C02}">
      <dgm:prSet/>
      <dgm:spPr/>
      <dgm:t>
        <a:bodyPr/>
        <a:lstStyle/>
        <a:p>
          <a:endParaRPr lang="en-US" sz="600" noProof="0" dirty="0"/>
        </a:p>
      </dgm:t>
    </dgm:pt>
    <dgm:pt modelId="{429F0EAC-1C14-4418-9EAD-D37CCD53354F}" type="sibTrans" cxnId="{9C334A4A-B88D-4099-B797-D14C17137C02}">
      <dgm:prSet custT="1"/>
      <dgm:spPr/>
      <dgm:t>
        <a:bodyPr/>
        <a:lstStyle/>
        <a:p>
          <a:endParaRPr lang="en-US" sz="600" noProof="0" dirty="0"/>
        </a:p>
      </dgm:t>
    </dgm:pt>
    <dgm:pt modelId="{2DD7B96B-3D56-46EF-890A-64AA8C1F5BE5}">
      <dgm:prSet custT="1"/>
      <dgm:spPr/>
      <dgm:t>
        <a:bodyPr/>
        <a:lstStyle/>
        <a:p>
          <a:r>
            <a:rPr lang="en-US" sz="600" noProof="0" dirty="0"/>
            <a:t>IT specialists</a:t>
          </a:r>
        </a:p>
      </dgm:t>
    </dgm:pt>
    <dgm:pt modelId="{6C9559CC-C8FD-4425-A55C-5E351ECF9C39}" type="parTrans" cxnId="{6559BF62-53A8-4E1C-9520-3D953F0F9618}">
      <dgm:prSet/>
      <dgm:spPr/>
      <dgm:t>
        <a:bodyPr/>
        <a:lstStyle/>
        <a:p>
          <a:endParaRPr lang="en-US" sz="600" noProof="0" dirty="0"/>
        </a:p>
      </dgm:t>
    </dgm:pt>
    <dgm:pt modelId="{43727CF3-E2A6-410F-A49E-6010760682CC}" type="sibTrans" cxnId="{6559BF62-53A8-4E1C-9520-3D953F0F9618}">
      <dgm:prSet/>
      <dgm:spPr/>
      <dgm:t>
        <a:bodyPr/>
        <a:lstStyle/>
        <a:p>
          <a:endParaRPr lang="en-US" sz="600" noProof="0" dirty="0"/>
        </a:p>
      </dgm:t>
    </dgm:pt>
    <dgm:pt modelId="{96DDD8CE-A503-41D9-B6E6-E7D67F5CC6F3}">
      <dgm:prSet custT="1"/>
      <dgm:spPr/>
      <dgm:t>
        <a:bodyPr/>
        <a:lstStyle/>
        <a:p>
          <a:r>
            <a:rPr lang="en-US" sz="600" noProof="0" dirty="0"/>
            <a:t>Psychologists</a:t>
          </a:r>
        </a:p>
      </dgm:t>
    </dgm:pt>
    <dgm:pt modelId="{64BEC7E4-272E-4574-9F59-CEF75FF22A91}" type="parTrans" cxnId="{48C6F8D8-63FE-4658-A71B-A5C3BA6CEAC5}">
      <dgm:prSet/>
      <dgm:spPr/>
      <dgm:t>
        <a:bodyPr/>
        <a:lstStyle/>
        <a:p>
          <a:endParaRPr lang="en-US" sz="600" noProof="0" dirty="0"/>
        </a:p>
      </dgm:t>
    </dgm:pt>
    <dgm:pt modelId="{769A3FBE-21EB-41C0-B419-F15B17019164}" type="sibTrans" cxnId="{48C6F8D8-63FE-4658-A71B-A5C3BA6CEAC5}">
      <dgm:prSet/>
      <dgm:spPr/>
      <dgm:t>
        <a:bodyPr/>
        <a:lstStyle/>
        <a:p>
          <a:endParaRPr lang="en-US" sz="600" noProof="0" dirty="0"/>
        </a:p>
      </dgm:t>
    </dgm:pt>
    <dgm:pt modelId="{F5A50240-C13E-4F87-B80C-17F85EE30689}">
      <dgm:prSet custT="1"/>
      <dgm:spPr/>
      <dgm:t>
        <a:bodyPr/>
        <a:lstStyle/>
        <a:p>
          <a:r>
            <a:rPr lang="en-US" sz="600" noProof="0" dirty="0"/>
            <a:t>Others</a:t>
          </a:r>
        </a:p>
      </dgm:t>
    </dgm:pt>
    <dgm:pt modelId="{A9E74994-42B2-4244-815E-BDE7C7A60FAC}" type="parTrans" cxnId="{B198371F-6FA8-4A92-A5DB-AB4C6D128D3E}">
      <dgm:prSet/>
      <dgm:spPr/>
      <dgm:t>
        <a:bodyPr/>
        <a:lstStyle/>
        <a:p>
          <a:endParaRPr lang="en-US" sz="600" noProof="0" dirty="0"/>
        </a:p>
      </dgm:t>
    </dgm:pt>
    <dgm:pt modelId="{C7FBB830-D574-427F-9801-D9BB3B6F4227}" type="sibTrans" cxnId="{B198371F-6FA8-4A92-A5DB-AB4C6D128D3E}">
      <dgm:prSet/>
      <dgm:spPr/>
      <dgm:t>
        <a:bodyPr/>
        <a:lstStyle/>
        <a:p>
          <a:endParaRPr lang="en-US" sz="600" noProof="0" dirty="0"/>
        </a:p>
      </dgm:t>
    </dgm:pt>
    <dgm:pt modelId="{F8CD9872-6D80-49EE-8330-96BAE35F98C4}" type="pres">
      <dgm:prSet presAssocID="{642BAB1E-EAEF-4638-A4F3-228D84394857}" presName="Name0" presStyleCnt="0">
        <dgm:presLayoutVars>
          <dgm:dir/>
          <dgm:resizeHandles val="exact"/>
        </dgm:presLayoutVars>
      </dgm:prSet>
      <dgm:spPr/>
    </dgm:pt>
    <dgm:pt modelId="{FB6FD753-E7A4-4505-B483-AB36765D187F}" type="pres">
      <dgm:prSet presAssocID="{642BAB1E-EAEF-4638-A4F3-228D84394857}" presName="cycle" presStyleCnt="0"/>
      <dgm:spPr/>
    </dgm:pt>
    <dgm:pt modelId="{C51445E8-D265-49BA-853D-5659BAE2AA29}" type="pres">
      <dgm:prSet presAssocID="{BCE562B3-2BCA-4B33-8457-66700A47DE61}" presName="nodeFirstNode" presStyleLbl="node1" presStyleIdx="0" presStyleCnt="11">
        <dgm:presLayoutVars>
          <dgm:bulletEnabled val="1"/>
        </dgm:presLayoutVars>
      </dgm:prSet>
      <dgm:spPr/>
    </dgm:pt>
    <dgm:pt modelId="{34048940-851B-48BC-B0E6-779144ED3432}" type="pres">
      <dgm:prSet presAssocID="{B0BE6109-9D58-40B7-974B-9242C028322F}" presName="sibTransFirstNode" presStyleLbl="bgShp" presStyleIdx="0" presStyleCnt="1"/>
      <dgm:spPr/>
    </dgm:pt>
    <dgm:pt modelId="{D909D563-3E2E-47C0-A01F-99574079619D}" type="pres">
      <dgm:prSet presAssocID="{9B6F8043-8C7C-4C71-B1BD-BECB8F94EE0B}" presName="nodeFollowingNodes" presStyleLbl="node1" presStyleIdx="1" presStyleCnt="11">
        <dgm:presLayoutVars>
          <dgm:bulletEnabled val="1"/>
        </dgm:presLayoutVars>
      </dgm:prSet>
      <dgm:spPr/>
    </dgm:pt>
    <dgm:pt modelId="{9D61A3ED-2604-4339-A66A-85205DF7E04C}" type="pres">
      <dgm:prSet presAssocID="{06F2E7A7-F0E3-49ED-8F42-B916E517257E}" presName="nodeFollowingNodes" presStyleLbl="node1" presStyleIdx="2" presStyleCnt="11">
        <dgm:presLayoutVars>
          <dgm:bulletEnabled val="1"/>
        </dgm:presLayoutVars>
      </dgm:prSet>
      <dgm:spPr/>
    </dgm:pt>
    <dgm:pt modelId="{BB685760-B262-476A-BC4F-92D0ADABD7FD}" type="pres">
      <dgm:prSet presAssocID="{6CD41F92-2D0B-49E6-99D0-192179821AF8}" presName="nodeFollowingNodes" presStyleLbl="node1" presStyleIdx="3" presStyleCnt="11">
        <dgm:presLayoutVars>
          <dgm:bulletEnabled val="1"/>
        </dgm:presLayoutVars>
      </dgm:prSet>
      <dgm:spPr/>
    </dgm:pt>
    <dgm:pt modelId="{CC51ACAF-3547-4D47-B289-DFA8A31F50B9}" type="pres">
      <dgm:prSet presAssocID="{948E6860-26B0-457A-B357-734BF7B45A50}" presName="nodeFollowingNodes" presStyleLbl="node1" presStyleIdx="4" presStyleCnt="11">
        <dgm:presLayoutVars>
          <dgm:bulletEnabled val="1"/>
        </dgm:presLayoutVars>
      </dgm:prSet>
      <dgm:spPr/>
    </dgm:pt>
    <dgm:pt modelId="{BDC56C7B-A3FC-48A0-9CA6-DC95172EED01}" type="pres">
      <dgm:prSet presAssocID="{0FE22085-756C-40BB-93CE-E7CF7C81B21C}" presName="nodeFollowingNodes" presStyleLbl="node1" presStyleIdx="5" presStyleCnt="11">
        <dgm:presLayoutVars>
          <dgm:bulletEnabled val="1"/>
        </dgm:presLayoutVars>
      </dgm:prSet>
      <dgm:spPr/>
    </dgm:pt>
    <dgm:pt modelId="{F5844E22-F6CA-4291-A1B9-DB04F6C27615}" type="pres">
      <dgm:prSet presAssocID="{29173DD9-EE38-4C4D-AE91-28A4C88F375E}" presName="nodeFollowingNodes" presStyleLbl="node1" presStyleIdx="6" presStyleCnt="11">
        <dgm:presLayoutVars>
          <dgm:bulletEnabled val="1"/>
        </dgm:presLayoutVars>
      </dgm:prSet>
      <dgm:spPr/>
    </dgm:pt>
    <dgm:pt modelId="{1BA4FDBF-0498-4DD0-93C0-07E02DE9C747}" type="pres">
      <dgm:prSet presAssocID="{A5AEF1F1-A1CD-45FE-B1E7-B19D0CADD038}" presName="nodeFollowingNodes" presStyleLbl="node1" presStyleIdx="7" presStyleCnt="11">
        <dgm:presLayoutVars>
          <dgm:bulletEnabled val="1"/>
        </dgm:presLayoutVars>
      </dgm:prSet>
      <dgm:spPr/>
    </dgm:pt>
    <dgm:pt modelId="{F982222B-4E00-4ECC-92DF-086C11069C94}" type="pres">
      <dgm:prSet presAssocID="{2DD7B96B-3D56-46EF-890A-64AA8C1F5BE5}" presName="nodeFollowingNodes" presStyleLbl="node1" presStyleIdx="8" presStyleCnt="11">
        <dgm:presLayoutVars>
          <dgm:bulletEnabled val="1"/>
        </dgm:presLayoutVars>
      </dgm:prSet>
      <dgm:spPr/>
    </dgm:pt>
    <dgm:pt modelId="{D8F56FEA-6F0E-4AFD-B76D-07374877F177}" type="pres">
      <dgm:prSet presAssocID="{96DDD8CE-A503-41D9-B6E6-E7D67F5CC6F3}" presName="nodeFollowingNodes" presStyleLbl="node1" presStyleIdx="9" presStyleCnt="11">
        <dgm:presLayoutVars>
          <dgm:bulletEnabled val="1"/>
        </dgm:presLayoutVars>
      </dgm:prSet>
      <dgm:spPr/>
    </dgm:pt>
    <dgm:pt modelId="{F2329640-9812-43A9-AF16-1A656FD044E4}" type="pres">
      <dgm:prSet presAssocID="{F5A50240-C13E-4F87-B80C-17F85EE30689}" presName="nodeFollowingNodes" presStyleLbl="node1" presStyleIdx="10" presStyleCnt="11">
        <dgm:presLayoutVars>
          <dgm:bulletEnabled val="1"/>
        </dgm:presLayoutVars>
      </dgm:prSet>
      <dgm:spPr/>
    </dgm:pt>
  </dgm:ptLst>
  <dgm:cxnLst>
    <dgm:cxn modelId="{409CE404-437F-486E-978C-448F443AEA17}" type="presOf" srcId="{2DD7B96B-3D56-46EF-890A-64AA8C1F5BE5}" destId="{F982222B-4E00-4ECC-92DF-086C11069C94}" srcOrd="0" destOrd="0" presId="urn:microsoft.com/office/officeart/2005/8/layout/cycle3"/>
    <dgm:cxn modelId="{B0DEF412-F461-4DA7-B414-A7DBEEDD5D66}" type="presOf" srcId="{29173DD9-EE38-4C4D-AE91-28A4C88F375E}" destId="{F5844E22-F6CA-4291-A1B9-DB04F6C27615}" srcOrd="0" destOrd="0" presId="urn:microsoft.com/office/officeart/2005/8/layout/cycle3"/>
    <dgm:cxn modelId="{3FF42016-C950-4980-BD56-23FD5F2F9E73}" srcId="{642BAB1E-EAEF-4638-A4F3-228D84394857}" destId="{9B6F8043-8C7C-4C71-B1BD-BECB8F94EE0B}" srcOrd="1" destOrd="0" parTransId="{2D879D87-E58F-42E2-8417-3CC40EF571B1}" sibTransId="{6C0E6AB2-F201-44E0-AAC2-59C05A70750E}"/>
    <dgm:cxn modelId="{18DB4A18-D525-460E-9F5E-F924237A4DD1}" srcId="{642BAB1E-EAEF-4638-A4F3-228D84394857}" destId="{BCE562B3-2BCA-4B33-8457-66700A47DE61}" srcOrd="0" destOrd="0" parTransId="{C11470D3-5504-4D08-988B-148903AD73AA}" sibTransId="{B0BE6109-9D58-40B7-974B-9242C028322F}"/>
    <dgm:cxn modelId="{7AB77318-79EE-489B-B4ED-7271A1D25EB2}" srcId="{642BAB1E-EAEF-4638-A4F3-228D84394857}" destId="{06F2E7A7-F0E3-49ED-8F42-B916E517257E}" srcOrd="2" destOrd="0" parTransId="{DECDC802-DC87-4AB5-91E8-E6E9A564B686}" sibTransId="{EB65BC56-CD61-48DF-8F86-CDE586687823}"/>
    <dgm:cxn modelId="{A2DABD1D-4F0B-473E-BC57-2F316C9B14BE}" type="presOf" srcId="{6CD41F92-2D0B-49E6-99D0-192179821AF8}" destId="{BB685760-B262-476A-BC4F-92D0ADABD7FD}" srcOrd="0" destOrd="0" presId="urn:microsoft.com/office/officeart/2005/8/layout/cycle3"/>
    <dgm:cxn modelId="{B198371F-6FA8-4A92-A5DB-AB4C6D128D3E}" srcId="{642BAB1E-EAEF-4638-A4F3-228D84394857}" destId="{F5A50240-C13E-4F87-B80C-17F85EE30689}" srcOrd="10" destOrd="0" parTransId="{A9E74994-42B2-4244-815E-BDE7C7A60FAC}" sibTransId="{C7FBB830-D574-427F-9801-D9BB3B6F4227}"/>
    <dgm:cxn modelId="{0BBDC732-1844-4BC7-ACF5-C9ECEEBD0EAD}" type="presOf" srcId="{B0BE6109-9D58-40B7-974B-9242C028322F}" destId="{34048940-851B-48BC-B0E6-779144ED3432}" srcOrd="0" destOrd="0" presId="urn:microsoft.com/office/officeart/2005/8/layout/cycle3"/>
    <dgm:cxn modelId="{9C334A4A-B88D-4099-B797-D14C17137C02}" srcId="{642BAB1E-EAEF-4638-A4F3-228D84394857}" destId="{A5AEF1F1-A1CD-45FE-B1E7-B19D0CADD038}" srcOrd="7" destOrd="0" parTransId="{25E89033-B341-4338-B379-1C3FBFA96D2B}" sibTransId="{429F0EAC-1C14-4418-9EAD-D37CCD53354F}"/>
    <dgm:cxn modelId="{3D575555-F6CD-4E47-B719-49E04758B717}" type="presOf" srcId="{948E6860-26B0-457A-B357-734BF7B45A50}" destId="{CC51ACAF-3547-4D47-B289-DFA8A31F50B9}" srcOrd="0" destOrd="0" presId="urn:microsoft.com/office/officeart/2005/8/layout/cycle3"/>
    <dgm:cxn modelId="{5015A857-41BE-4309-B219-52D6DA24A6D3}" type="presOf" srcId="{96DDD8CE-A503-41D9-B6E6-E7D67F5CC6F3}" destId="{D8F56FEA-6F0E-4AFD-B76D-07374877F177}" srcOrd="0" destOrd="0" presId="urn:microsoft.com/office/officeart/2005/8/layout/cycle3"/>
    <dgm:cxn modelId="{6559BF62-53A8-4E1C-9520-3D953F0F9618}" srcId="{642BAB1E-EAEF-4638-A4F3-228D84394857}" destId="{2DD7B96B-3D56-46EF-890A-64AA8C1F5BE5}" srcOrd="8" destOrd="0" parTransId="{6C9559CC-C8FD-4425-A55C-5E351ECF9C39}" sibTransId="{43727CF3-E2A6-410F-A49E-6010760682CC}"/>
    <dgm:cxn modelId="{87C63577-132C-407C-856D-5FEAC23CF7F4}" type="presOf" srcId="{F5A50240-C13E-4F87-B80C-17F85EE30689}" destId="{F2329640-9812-43A9-AF16-1A656FD044E4}" srcOrd="0" destOrd="0" presId="urn:microsoft.com/office/officeart/2005/8/layout/cycle3"/>
    <dgm:cxn modelId="{FAAD1884-5AAE-4891-8F51-0E132F6E00F8}" type="presOf" srcId="{642BAB1E-EAEF-4638-A4F3-228D84394857}" destId="{F8CD9872-6D80-49EE-8330-96BAE35F98C4}" srcOrd="0" destOrd="0" presId="urn:microsoft.com/office/officeart/2005/8/layout/cycle3"/>
    <dgm:cxn modelId="{BC3CBB87-203F-4478-8EF8-190681B2527F}" type="presOf" srcId="{A5AEF1F1-A1CD-45FE-B1E7-B19D0CADD038}" destId="{1BA4FDBF-0498-4DD0-93C0-07E02DE9C747}" srcOrd="0" destOrd="0" presId="urn:microsoft.com/office/officeart/2005/8/layout/cycle3"/>
    <dgm:cxn modelId="{532E3B93-5393-4F55-B9BB-BA419E802148}" type="presOf" srcId="{0FE22085-756C-40BB-93CE-E7CF7C81B21C}" destId="{BDC56C7B-A3FC-48A0-9CA6-DC95172EED01}" srcOrd="0" destOrd="0" presId="urn:microsoft.com/office/officeart/2005/8/layout/cycle3"/>
    <dgm:cxn modelId="{E857ACA0-4C18-4852-B198-99CCDC3C2B19}" type="presOf" srcId="{06F2E7A7-F0E3-49ED-8F42-B916E517257E}" destId="{9D61A3ED-2604-4339-A66A-85205DF7E04C}" srcOrd="0" destOrd="0" presId="urn:microsoft.com/office/officeart/2005/8/layout/cycle3"/>
    <dgm:cxn modelId="{006697B8-6957-4E72-B704-340F194F8900}" srcId="{642BAB1E-EAEF-4638-A4F3-228D84394857}" destId="{948E6860-26B0-457A-B357-734BF7B45A50}" srcOrd="4" destOrd="0" parTransId="{29B2EFA7-56DB-41F0-B0E3-C4CB7A72C3CA}" sibTransId="{9A755993-8E57-4D23-A2CA-0BA1170AEA70}"/>
    <dgm:cxn modelId="{E51682B9-E156-447C-9E97-A9ECD9F15138}" srcId="{642BAB1E-EAEF-4638-A4F3-228D84394857}" destId="{6CD41F92-2D0B-49E6-99D0-192179821AF8}" srcOrd="3" destOrd="0" parTransId="{A5EBCEBF-7A79-4B01-BC1F-1270A78BA3F4}" sibTransId="{E6955EED-10FF-4544-AEF9-6B8C502D60BD}"/>
    <dgm:cxn modelId="{2449D1CC-B6AB-440E-93CE-1147969CD148}" type="presOf" srcId="{BCE562B3-2BCA-4B33-8457-66700A47DE61}" destId="{C51445E8-D265-49BA-853D-5659BAE2AA29}" srcOrd="0" destOrd="0" presId="urn:microsoft.com/office/officeart/2005/8/layout/cycle3"/>
    <dgm:cxn modelId="{48C6F8D8-63FE-4658-A71B-A5C3BA6CEAC5}" srcId="{642BAB1E-EAEF-4638-A4F3-228D84394857}" destId="{96DDD8CE-A503-41D9-B6E6-E7D67F5CC6F3}" srcOrd="9" destOrd="0" parTransId="{64BEC7E4-272E-4574-9F59-CEF75FF22A91}" sibTransId="{769A3FBE-21EB-41C0-B419-F15B17019164}"/>
    <dgm:cxn modelId="{7188FBE2-CC0E-4D78-BE19-1259B1FD8666}" srcId="{642BAB1E-EAEF-4638-A4F3-228D84394857}" destId="{29173DD9-EE38-4C4D-AE91-28A4C88F375E}" srcOrd="6" destOrd="0" parTransId="{8712E634-375F-46F2-9A29-ED05E97B06BB}" sibTransId="{5327F6A7-FC81-470C-8909-7B2A4969D78E}"/>
    <dgm:cxn modelId="{72CE8FE4-6153-4391-A886-76A544F452E2}" srcId="{642BAB1E-EAEF-4638-A4F3-228D84394857}" destId="{0FE22085-756C-40BB-93CE-E7CF7C81B21C}" srcOrd="5" destOrd="0" parTransId="{9431EDB1-2053-41DC-AC48-36132F7371F7}" sibTransId="{EDF3CFBC-9348-4B22-9924-E6DC4C1A7BE7}"/>
    <dgm:cxn modelId="{37C84BFD-B561-4FB5-A2AF-5E393B34E4FC}" type="presOf" srcId="{9B6F8043-8C7C-4C71-B1BD-BECB8F94EE0B}" destId="{D909D563-3E2E-47C0-A01F-99574079619D}" srcOrd="0" destOrd="0" presId="urn:microsoft.com/office/officeart/2005/8/layout/cycle3"/>
    <dgm:cxn modelId="{EEA28DE2-3A09-45F4-BF8E-0C8EAD6C1222}" type="presParOf" srcId="{F8CD9872-6D80-49EE-8330-96BAE35F98C4}" destId="{FB6FD753-E7A4-4505-B483-AB36765D187F}" srcOrd="0" destOrd="0" presId="urn:microsoft.com/office/officeart/2005/8/layout/cycle3"/>
    <dgm:cxn modelId="{D472BC0C-FF76-46CB-AB27-97EE39B2907B}" type="presParOf" srcId="{FB6FD753-E7A4-4505-B483-AB36765D187F}" destId="{C51445E8-D265-49BA-853D-5659BAE2AA29}" srcOrd="0" destOrd="0" presId="urn:microsoft.com/office/officeart/2005/8/layout/cycle3"/>
    <dgm:cxn modelId="{BFE304B9-8699-4B96-A3A1-60FD0E7EE3C9}" type="presParOf" srcId="{FB6FD753-E7A4-4505-B483-AB36765D187F}" destId="{34048940-851B-48BC-B0E6-779144ED3432}" srcOrd="1" destOrd="0" presId="urn:microsoft.com/office/officeart/2005/8/layout/cycle3"/>
    <dgm:cxn modelId="{4B9BD8BB-04B7-4383-90E8-09089440D841}" type="presParOf" srcId="{FB6FD753-E7A4-4505-B483-AB36765D187F}" destId="{D909D563-3E2E-47C0-A01F-99574079619D}" srcOrd="2" destOrd="0" presId="urn:microsoft.com/office/officeart/2005/8/layout/cycle3"/>
    <dgm:cxn modelId="{A9290204-E2E8-4415-ADC2-FE542344CB17}" type="presParOf" srcId="{FB6FD753-E7A4-4505-B483-AB36765D187F}" destId="{9D61A3ED-2604-4339-A66A-85205DF7E04C}" srcOrd="3" destOrd="0" presId="urn:microsoft.com/office/officeart/2005/8/layout/cycle3"/>
    <dgm:cxn modelId="{E9332F34-6D96-4813-BB27-A93D6BB28062}" type="presParOf" srcId="{FB6FD753-E7A4-4505-B483-AB36765D187F}" destId="{BB685760-B262-476A-BC4F-92D0ADABD7FD}" srcOrd="4" destOrd="0" presId="urn:microsoft.com/office/officeart/2005/8/layout/cycle3"/>
    <dgm:cxn modelId="{DB69797E-E305-476B-B9D6-4021EA7D750A}" type="presParOf" srcId="{FB6FD753-E7A4-4505-B483-AB36765D187F}" destId="{CC51ACAF-3547-4D47-B289-DFA8A31F50B9}" srcOrd="5" destOrd="0" presId="urn:microsoft.com/office/officeart/2005/8/layout/cycle3"/>
    <dgm:cxn modelId="{CA12A0E3-DC13-4666-8E80-71066E2CCA93}" type="presParOf" srcId="{FB6FD753-E7A4-4505-B483-AB36765D187F}" destId="{BDC56C7B-A3FC-48A0-9CA6-DC95172EED01}" srcOrd="6" destOrd="0" presId="urn:microsoft.com/office/officeart/2005/8/layout/cycle3"/>
    <dgm:cxn modelId="{B7C95DAB-8A2B-404F-BFB7-D9BE51D4C1BE}" type="presParOf" srcId="{FB6FD753-E7A4-4505-B483-AB36765D187F}" destId="{F5844E22-F6CA-4291-A1B9-DB04F6C27615}" srcOrd="7" destOrd="0" presId="urn:microsoft.com/office/officeart/2005/8/layout/cycle3"/>
    <dgm:cxn modelId="{681B99C4-652A-4BD3-8FCE-1B8EF60BB0CE}" type="presParOf" srcId="{FB6FD753-E7A4-4505-B483-AB36765D187F}" destId="{1BA4FDBF-0498-4DD0-93C0-07E02DE9C747}" srcOrd="8" destOrd="0" presId="urn:microsoft.com/office/officeart/2005/8/layout/cycle3"/>
    <dgm:cxn modelId="{979493AA-8212-4A9E-B45E-A6CED548F892}" type="presParOf" srcId="{FB6FD753-E7A4-4505-B483-AB36765D187F}" destId="{F982222B-4E00-4ECC-92DF-086C11069C94}" srcOrd="9" destOrd="0" presId="urn:microsoft.com/office/officeart/2005/8/layout/cycle3"/>
    <dgm:cxn modelId="{32081622-1F74-4D7A-9E53-10F00BD909E6}" type="presParOf" srcId="{FB6FD753-E7A4-4505-B483-AB36765D187F}" destId="{D8F56FEA-6F0E-4AFD-B76D-07374877F177}" srcOrd="10" destOrd="0" presId="urn:microsoft.com/office/officeart/2005/8/layout/cycle3"/>
    <dgm:cxn modelId="{ABF5D45A-472C-4C05-98D4-7EFAB9563434}" type="presParOf" srcId="{FB6FD753-E7A4-4505-B483-AB36765D187F}" destId="{F2329640-9812-43A9-AF16-1A656FD044E4}" srcOrd="11" destOrd="0" presId="urn:microsoft.com/office/officeart/2005/8/layout/cycle3"/>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E6B68FC-6745-40C0-917C-C7C83D510D0B}" type="doc">
      <dgm:prSet loTypeId="urn:microsoft.com/office/officeart/2008/layout/VerticalCurvedList" loCatId="list" qsTypeId="urn:microsoft.com/office/officeart/2005/8/quickstyle/simple1" qsCatId="simple" csTypeId="urn:microsoft.com/office/officeart/2005/8/colors/colorful2" csCatId="colorful" phldr="1"/>
      <dgm:spPr/>
      <dgm:t>
        <a:bodyPr/>
        <a:lstStyle/>
        <a:p>
          <a:endParaRPr lang="it-IT"/>
        </a:p>
      </dgm:t>
    </dgm:pt>
    <dgm:pt modelId="{0C2070EC-C053-40EC-9BB5-1871C5DBF451}">
      <dgm:prSet phldrT="[Testo]"/>
      <dgm:spPr/>
      <dgm:t>
        <a:bodyPr/>
        <a:lstStyle/>
        <a:p>
          <a:r>
            <a:rPr lang="it-IT" dirty="0" err="1">
              <a:effectLst/>
              <a:latin typeface="Aptos" panose="020B0004020202020204" pitchFamily="34" charset="0"/>
              <a:ea typeface="Aptos" panose="020B0004020202020204" pitchFamily="34" charset="0"/>
              <a:cs typeface="Times New Roman" panose="02020603050405020304" pitchFamily="18" charset="0"/>
            </a:rPr>
            <a:t>improving</a:t>
          </a:r>
          <a:r>
            <a:rPr lang="it-IT" dirty="0">
              <a:effectLst/>
              <a:latin typeface="Aptos" panose="020B0004020202020204" pitchFamily="34" charset="0"/>
              <a:ea typeface="Aptos" panose="020B0004020202020204" pitchFamily="34" charset="0"/>
              <a:cs typeface="Times New Roman" panose="02020603050405020304" pitchFamily="18" charset="0"/>
            </a:rPr>
            <a:t> LEWS </a:t>
          </a:r>
          <a:r>
            <a:rPr lang="it-IT" dirty="0" err="1">
              <a:effectLst/>
              <a:latin typeface="Aptos" panose="020B0004020202020204" pitchFamily="34" charset="0"/>
              <a:ea typeface="Aptos" panose="020B0004020202020204" pitchFamily="34" charset="0"/>
              <a:cs typeface="Times New Roman" panose="02020603050405020304" pitchFamily="18" charset="0"/>
            </a:rPr>
            <a:t>does</a:t>
          </a:r>
          <a:r>
            <a:rPr lang="it-IT" dirty="0">
              <a:effectLst/>
              <a:latin typeface="Aptos" panose="020B0004020202020204" pitchFamily="34" charset="0"/>
              <a:ea typeface="Aptos" panose="020B0004020202020204" pitchFamily="34" charset="0"/>
              <a:cs typeface="Times New Roman" panose="02020603050405020304" pitchFamily="18" charset="0"/>
            </a:rPr>
            <a:t> </a:t>
          </a:r>
          <a:r>
            <a:rPr lang="it-IT" dirty="0" err="1">
              <a:effectLst/>
              <a:latin typeface="Aptos" panose="020B0004020202020204" pitchFamily="34" charset="0"/>
              <a:ea typeface="Aptos" panose="020B0004020202020204" pitchFamily="34" charset="0"/>
              <a:cs typeface="Times New Roman" panose="02020603050405020304" pitchFamily="18" charset="0"/>
            </a:rPr>
            <a:t>not</a:t>
          </a:r>
          <a:r>
            <a:rPr lang="it-IT" dirty="0">
              <a:effectLst/>
              <a:latin typeface="Aptos" panose="020B0004020202020204" pitchFamily="34" charset="0"/>
              <a:ea typeface="Aptos" panose="020B0004020202020204" pitchFamily="34" charset="0"/>
              <a:cs typeface="Times New Roman" panose="02020603050405020304" pitchFamily="18" charset="0"/>
            </a:rPr>
            <a:t> </a:t>
          </a:r>
          <a:r>
            <a:rPr lang="it-IT" dirty="0" err="1">
              <a:effectLst/>
              <a:latin typeface="Aptos" panose="020B0004020202020204" pitchFamily="34" charset="0"/>
              <a:ea typeface="Aptos" panose="020B0004020202020204" pitchFamily="34" charset="0"/>
              <a:cs typeface="Times New Roman" panose="02020603050405020304" pitchFamily="18" charset="0"/>
            </a:rPr>
            <a:t>only</a:t>
          </a:r>
          <a:r>
            <a:rPr lang="it-IT" dirty="0">
              <a:effectLst/>
              <a:latin typeface="Aptos" panose="020B0004020202020204" pitchFamily="34" charset="0"/>
              <a:ea typeface="Aptos" panose="020B0004020202020204" pitchFamily="34" charset="0"/>
              <a:cs typeface="Times New Roman" panose="02020603050405020304" pitchFamily="18" charset="0"/>
            </a:rPr>
            <a:t> </a:t>
          </a:r>
          <a:r>
            <a:rPr lang="it-IT" dirty="0" err="1">
              <a:effectLst/>
              <a:latin typeface="Aptos" panose="020B0004020202020204" pitchFamily="34" charset="0"/>
              <a:ea typeface="Aptos" panose="020B0004020202020204" pitchFamily="34" charset="0"/>
              <a:cs typeface="Times New Roman" panose="02020603050405020304" pitchFamily="18" charset="0"/>
            </a:rPr>
            <a:t>mean</a:t>
          </a:r>
          <a:r>
            <a:rPr lang="it-IT" dirty="0">
              <a:effectLst/>
              <a:latin typeface="Aptos" panose="020B0004020202020204" pitchFamily="34" charset="0"/>
              <a:ea typeface="Aptos" panose="020B0004020202020204" pitchFamily="34" charset="0"/>
              <a:cs typeface="Times New Roman" panose="02020603050405020304" pitchFamily="18" charset="0"/>
            </a:rPr>
            <a:t> </a:t>
          </a:r>
          <a:r>
            <a:rPr lang="it-IT" dirty="0" err="1">
              <a:effectLst/>
              <a:latin typeface="Aptos" panose="020B0004020202020204" pitchFamily="34" charset="0"/>
              <a:ea typeface="Aptos" panose="020B0004020202020204" pitchFamily="34" charset="0"/>
              <a:cs typeface="Times New Roman" panose="02020603050405020304" pitchFamily="18" charset="0"/>
            </a:rPr>
            <a:t>improving</a:t>
          </a:r>
          <a:r>
            <a:rPr lang="it-IT" dirty="0">
              <a:effectLst/>
              <a:latin typeface="Aptos" panose="020B0004020202020204" pitchFamily="34" charset="0"/>
              <a:ea typeface="Aptos" panose="020B0004020202020204" pitchFamily="34" charset="0"/>
              <a:cs typeface="Times New Roman" panose="02020603050405020304" pitchFamily="18" charset="0"/>
            </a:rPr>
            <a:t> the forecasting model </a:t>
          </a:r>
          <a:endParaRPr lang="it-IT" dirty="0"/>
        </a:p>
      </dgm:t>
    </dgm:pt>
    <dgm:pt modelId="{E547A9FA-60BD-4B31-99BF-7AB8F500F2D2}" type="parTrans" cxnId="{0F3936D3-5AB8-40A2-BAD6-EE0A941FA2E8}">
      <dgm:prSet/>
      <dgm:spPr/>
      <dgm:t>
        <a:bodyPr/>
        <a:lstStyle/>
        <a:p>
          <a:endParaRPr lang="it-IT"/>
        </a:p>
      </dgm:t>
    </dgm:pt>
    <dgm:pt modelId="{81D4B97E-0CF5-4CE9-8281-942BB450DBE5}" type="sibTrans" cxnId="{0F3936D3-5AB8-40A2-BAD6-EE0A941FA2E8}">
      <dgm:prSet/>
      <dgm:spPr/>
      <dgm:t>
        <a:bodyPr/>
        <a:lstStyle/>
        <a:p>
          <a:endParaRPr lang="it-IT"/>
        </a:p>
      </dgm:t>
    </dgm:pt>
    <dgm:pt modelId="{996A7B80-E415-448E-8470-6630B964BE1D}">
      <dgm:prSet phldrT="[Testo]"/>
      <dgm:spPr/>
      <dgm:t>
        <a:bodyPr/>
        <a:lstStyle/>
        <a:p>
          <a:r>
            <a:rPr lang="it-IT" dirty="0" err="1">
              <a:effectLst/>
              <a:latin typeface="Aptos" panose="020B0004020202020204" pitchFamily="34" charset="0"/>
              <a:ea typeface="Aptos" panose="020B0004020202020204" pitchFamily="34" charset="0"/>
              <a:cs typeface="Times New Roman" panose="02020603050405020304" pitchFamily="18" charset="0"/>
            </a:rPr>
            <a:t>we</a:t>
          </a:r>
          <a:r>
            <a:rPr lang="it-IT" dirty="0">
              <a:effectLst/>
              <a:latin typeface="Aptos" panose="020B0004020202020204" pitchFamily="34" charset="0"/>
              <a:ea typeface="Aptos" panose="020B0004020202020204" pitchFamily="34" charset="0"/>
              <a:cs typeface="Times New Roman" panose="02020603050405020304" pitchFamily="18" charset="0"/>
            </a:rPr>
            <a:t> </a:t>
          </a:r>
          <a:r>
            <a:rPr lang="it-IT" dirty="0" err="1">
              <a:effectLst/>
              <a:latin typeface="Aptos" panose="020B0004020202020204" pitchFamily="34" charset="0"/>
              <a:ea typeface="Aptos" panose="020B0004020202020204" pitchFamily="34" charset="0"/>
              <a:cs typeface="Times New Roman" panose="02020603050405020304" pitchFamily="18" charset="0"/>
            </a:rPr>
            <a:t>need</a:t>
          </a:r>
          <a:r>
            <a:rPr lang="it-IT" dirty="0">
              <a:effectLst/>
              <a:latin typeface="Aptos" panose="020B0004020202020204" pitchFamily="34" charset="0"/>
              <a:ea typeface="Aptos" panose="020B0004020202020204" pitchFamily="34" charset="0"/>
              <a:cs typeface="Times New Roman" panose="02020603050405020304" pitchFamily="18" charset="0"/>
            </a:rPr>
            <a:t> to </a:t>
          </a:r>
          <a:r>
            <a:rPr lang="it-IT" dirty="0" err="1">
              <a:effectLst/>
              <a:latin typeface="Aptos" panose="020B0004020202020204" pitchFamily="34" charset="0"/>
              <a:ea typeface="Aptos" panose="020B0004020202020204" pitchFamily="34" charset="0"/>
              <a:cs typeface="Times New Roman" panose="02020603050405020304" pitchFamily="18" charset="0"/>
            </a:rPr>
            <a:t>improve</a:t>
          </a:r>
          <a:r>
            <a:rPr lang="it-IT" dirty="0">
              <a:effectLst/>
              <a:latin typeface="Aptos" panose="020B0004020202020204" pitchFamily="34" charset="0"/>
              <a:ea typeface="Aptos" panose="020B0004020202020204" pitchFamily="34" charset="0"/>
              <a:cs typeface="Times New Roman" panose="02020603050405020304" pitchFamily="18" charset="0"/>
            </a:rPr>
            <a:t> knowledge, </a:t>
          </a:r>
          <a:r>
            <a:rPr lang="en-US" dirty="0"/>
            <a:t>with a multidisciplinary and multi-scale approach</a:t>
          </a:r>
          <a:endParaRPr lang="it-IT" dirty="0"/>
        </a:p>
      </dgm:t>
    </dgm:pt>
    <dgm:pt modelId="{B935447D-AE34-4273-A7A8-2E784D97CD18}" type="parTrans" cxnId="{8704159C-2579-4328-A9C4-8F3C8E947615}">
      <dgm:prSet/>
      <dgm:spPr/>
      <dgm:t>
        <a:bodyPr/>
        <a:lstStyle/>
        <a:p>
          <a:endParaRPr lang="it-IT"/>
        </a:p>
      </dgm:t>
    </dgm:pt>
    <dgm:pt modelId="{D4D9C259-4265-4C73-A13A-6AABBCF1DDA4}" type="sibTrans" cxnId="{8704159C-2579-4328-A9C4-8F3C8E947615}">
      <dgm:prSet/>
      <dgm:spPr/>
      <dgm:t>
        <a:bodyPr/>
        <a:lstStyle/>
        <a:p>
          <a:endParaRPr lang="it-IT"/>
        </a:p>
      </dgm:t>
    </dgm:pt>
    <dgm:pt modelId="{07B88B0A-B602-4BD9-B24A-5D76882EEC80}">
      <dgm:prSet/>
      <dgm:spPr/>
      <dgm:t>
        <a:bodyPr/>
        <a:lstStyle/>
        <a:p>
          <a:r>
            <a:rPr lang="en-US" dirty="0"/>
            <a:t>Only in this way we can design good monitoring systems, make models more effective, and produce forecasts that are really useful for operations</a:t>
          </a:r>
          <a:endParaRPr lang="it-IT" dirty="0"/>
        </a:p>
      </dgm:t>
    </dgm:pt>
    <dgm:pt modelId="{C0C4683D-A0CB-479A-AAFD-D0061F7FED67}" type="parTrans" cxnId="{1BE99B6E-1652-40CE-991B-23621BAE4497}">
      <dgm:prSet/>
      <dgm:spPr/>
      <dgm:t>
        <a:bodyPr/>
        <a:lstStyle/>
        <a:p>
          <a:endParaRPr lang="it-IT"/>
        </a:p>
      </dgm:t>
    </dgm:pt>
    <dgm:pt modelId="{21594B9B-016F-4831-8F25-EE873F1CE653}" type="sibTrans" cxnId="{1BE99B6E-1652-40CE-991B-23621BAE4497}">
      <dgm:prSet/>
      <dgm:spPr/>
      <dgm:t>
        <a:bodyPr/>
        <a:lstStyle/>
        <a:p>
          <a:endParaRPr lang="it-IT"/>
        </a:p>
      </dgm:t>
    </dgm:pt>
    <dgm:pt modelId="{6FCB6C7B-E7F0-4486-8A9F-4A2C25E746FF}" type="pres">
      <dgm:prSet presAssocID="{9E6B68FC-6745-40C0-917C-C7C83D510D0B}" presName="Name0" presStyleCnt="0">
        <dgm:presLayoutVars>
          <dgm:chMax val="7"/>
          <dgm:chPref val="7"/>
          <dgm:dir/>
        </dgm:presLayoutVars>
      </dgm:prSet>
      <dgm:spPr/>
    </dgm:pt>
    <dgm:pt modelId="{23F766F3-590F-416C-8B75-ECDE39D89FF2}" type="pres">
      <dgm:prSet presAssocID="{9E6B68FC-6745-40C0-917C-C7C83D510D0B}" presName="Name1" presStyleCnt="0"/>
      <dgm:spPr/>
    </dgm:pt>
    <dgm:pt modelId="{7D597DD9-E22E-43A5-999C-73E047686560}" type="pres">
      <dgm:prSet presAssocID="{9E6B68FC-6745-40C0-917C-C7C83D510D0B}" presName="cycle" presStyleCnt="0"/>
      <dgm:spPr/>
    </dgm:pt>
    <dgm:pt modelId="{57545326-C1E5-4454-969A-CD3832480E31}" type="pres">
      <dgm:prSet presAssocID="{9E6B68FC-6745-40C0-917C-C7C83D510D0B}" presName="srcNode" presStyleLbl="node1" presStyleIdx="0" presStyleCnt="3"/>
      <dgm:spPr/>
    </dgm:pt>
    <dgm:pt modelId="{A23E670A-EC7E-4CEB-BB45-2CB104EFDE05}" type="pres">
      <dgm:prSet presAssocID="{9E6B68FC-6745-40C0-917C-C7C83D510D0B}" presName="conn" presStyleLbl="parChTrans1D2" presStyleIdx="0" presStyleCnt="1"/>
      <dgm:spPr/>
    </dgm:pt>
    <dgm:pt modelId="{6A10004C-963E-41A9-A30B-538CDE3CF176}" type="pres">
      <dgm:prSet presAssocID="{9E6B68FC-6745-40C0-917C-C7C83D510D0B}" presName="extraNode" presStyleLbl="node1" presStyleIdx="0" presStyleCnt="3"/>
      <dgm:spPr/>
    </dgm:pt>
    <dgm:pt modelId="{A5F1BD8F-91A9-4AC9-A463-F0635C8B8B0F}" type="pres">
      <dgm:prSet presAssocID="{9E6B68FC-6745-40C0-917C-C7C83D510D0B}" presName="dstNode" presStyleLbl="node1" presStyleIdx="0" presStyleCnt="3"/>
      <dgm:spPr/>
    </dgm:pt>
    <dgm:pt modelId="{265720CA-E334-42F5-9F75-8B95BC7D6A1D}" type="pres">
      <dgm:prSet presAssocID="{0C2070EC-C053-40EC-9BB5-1871C5DBF451}" presName="text_1" presStyleLbl="node1" presStyleIdx="0" presStyleCnt="3">
        <dgm:presLayoutVars>
          <dgm:bulletEnabled val="1"/>
        </dgm:presLayoutVars>
      </dgm:prSet>
      <dgm:spPr/>
    </dgm:pt>
    <dgm:pt modelId="{409585BA-25F9-4A2C-AD00-4F5C22F1A5C5}" type="pres">
      <dgm:prSet presAssocID="{0C2070EC-C053-40EC-9BB5-1871C5DBF451}" presName="accent_1" presStyleCnt="0"/>
      <dgm:spPr/>
    </dgm:pt>
    <dgm:pt modelId="{8C17DD44-56CF-456C-8473-C0248E6DF5D1}" type="pres">
      <dgm:prSet presAssocID="{0C2070EC-C053-40EC-9BB5-1871C5DBF451}" presName="accentRepeatNode" presStyleLbl="solidFgAcc1" presStyleIdx="0" presStyleCnt="3"/>
      <dgm:spPr/>
    </dgm:pt>
    <dgm:pt modelId="{A5E3F03E-E40A-4B1E-9A30-ABC8C02DB66B}" type="pres">
      <dgm:prSet presAssocID="{996A7B80-E415-448E-8470-6630B964BE1D}" presName="text_2" presStyleLbl="node1" presStyleIdx="1" presStyleCnt="3">
        <dgm:presLayoutVars>
          <dgm:bulletEnabled val="1"/>
        </dgm:presLayoutVars>
      </dgm:prSet>
      <dgm:spPr/>
    </dgm:pt>
    <dgm:pt modelId="{23D9AF45-C9B1-4731-8E8C-DCC5A1AD533A}" type="pres">
      <dgm:prSet presAssocID="{996A7B80-E415-448E-8470-6630B964BE1D}" presName="accent_2" presStyleCnt="0"/>
      <dgm:spPr/>
    </dgm:pt>
    <dgm:pt modelId="{2F711487-F29B-4BB9-8A61-5EC33040309A}" type="pres">
      <dgm:prSet presAssocID="{996A7B80-E415-448E-8470-6630B964BE1D}" presName="accentRepeatNode" presStyleLbl="solidFgAcc1" presStyleIdx="1" presStyleCnt="3"/>
      <dgm:spPr/>
    </dgm:pt>
    <dgm:pt modelId="{E2DA803F-A54E-4C5B-B5A9-4C8BF6D910D3}" type="pres">
      <dgm:prSet presAssocID="{07B88B0A-B602-4BD9-B24A-5D76882EEC80}" presName="text_3" presStyleLbl="node1" presStyleIdx="2" presStyleCnt="3">
        <dgm:presLayoutVars>
          <dgm:bulletEnabled val="1"/>
        </dgm:presLayoutVars>
      </dgm:prSet>
      <dgm:spPr/>
    </dgm:pt>
    <dgm:pt modelId="{AD27122A-430A-4244-A38D-1DDF6F6F9B81}" type="pres">
      <dgm:prSet presAssocID="{07B88B0A-B602-4BD9-B24A-5D76882EEC80}" presName="accent_3" presStyleCnt="0"/>
      <dgm:spPr/>
    </dgm:pt>
    <dgm:pt modelId="{79D22896-85A1-4D86-94B2-C7BC66BD69C4}" type="pres">
      <dgm:prSet presAssocID="{07B88B0A-B602-4BD9-B24A-5D76882EEC80}" presName="accentRepeatNode" presStyleLbl="solidFgAcc1" presStyleIdx="2" presStyleCnt="3"/>
      <dgm:spPr/>
    </dgm:pt>
  </dgm:ptLst>
  <dgm:cxnLst>
    <dgm:cxn modelId="{8E198819-EECA-4EAF-A064-FDBFD480B709}" type="presOf" srcId="{81D4B97E-0CF5-4CE9-8281-942BB450DBE5}" destId="{A23E670A-EC7E-4CEB-BB45-2CB104EFDE05}" srcOrd="0" destOrd="0" presId="urn:microsoft.com/office/officeart/2008/layout/VerticalCurvedList"/>
    <dgm:cxn modelId="{DF601C60-0DB2-44C4-BB92-55FAB9322CF2}" type="presOf" srcId="{996A7B80-E415-448E-8470-6630B964BE1D}" destId="{A5E3F03E-E40A-4B1E-9A30-ABC8C02DB66B}" srcOrd="0" destOrd="0" presId="urn:microsoft.com/office/officeart/2008/layout/VerticalCurvedList"/>
    <dgm:cxn modelId="{1BE99B6E-1652-40CE-991B-23621BAE4497}" srcId="{9E6B68FC-6745-40C0-917C-C7C83D510D0B}" destId="{07B88B0A-B602-4BD9-B24A-5D76882EEC80}" srcOrd="2" destOrd="0" parTransId="{C0C4683D-A0CB-479A-AAFD-D0061F7FED67}" sibTransId="{21594B9B-016F-4831-8F25-EE873F1CE653}"/>
    <dgm:cxn modelId="{894BCD6F-83C5-4398-AF55-3DFAA6750E26}" type="presOf" srcId="{07B88B0A-B602-4BD9-B24A-5D76882EEC80}" destId="{E2DA803F-A54E-4C5B-B5A9-4C8BF6D910D3}" srcOrd="0" destOrd="0" presId="urn:microsoft.com/office/officeart/2008/layout/VerticalCurvedList"/>
    <dgm:cxn modelId="{27E2247B-799E-4404-8270-7B9C58DE9DD8}" type="presOf" srcId="{9E6B68FC-6745-40C0-917C-C7C83D510D0B}" destId="{6FCB6C7B-E7F0-4486-8A9F-4A2C25E746FF}" srcOrd="0" destOrd="0" presId="urn:microsoft.com/office/officeart/2008/layout/VerticalCurvedList"/>
    <dgm:cxn modelId="{70231191-18A5-4522-BD80-EA7BF8E208BB}" type="presOf" srcId="{0C2070EC-C053-40EC-9BB5-1871C5DBF451}" destId="{265720CA-E334-42F5-9F75-8B95BC7D6A1D}" srcOrd="0" destOrd="0" presId="urn:microsoft.com/office/officeart/2008/layout/VerticalCurvedList"/>
    <dgm:cxn modelId="{8704159C-2579-4328-A9C4-8F3C8E947615}" srcId="{9E6B68FC-6745-40C0-917C-C7C83D510D0B}" destId="{996A7B80-E415-448E-8470-6630B964BE1D}" srcOrd="1" destOrd="0" parTransId="{B935447D-AE34-4273-A7A8-2E784D97CD18}" sibTransId="{D4D9C259-4265-4C73-A13A-6AABBCF1DDA4}"/>
    <dgm:cxn modelId="{0F3936D3-5AB8-40A2-BAD6-EE0A941FA2E8}" srcId="{9E6B68FC-6745-40C0-917C-C7C83D510D0B}" destId="{0C2070EC-C053-40EC-9BB5-1871C5DBF451}" srcOrd="0" destOrd="0" parTransId="{E547A9FA-60BD-4B31-99BF-7AB8F500F2D2}" sibTransId="{81D4B97E-0CF5-4CE9-8281-942BB450DBE5}"/>
    <dgm:cxn modelId="{DF518823-86C9-43B5-8C0A-2E426D6CDE60}" type="presParOf" srcId="{6FCB6C7B-E7F0-4486-8A9F-4A2C25E746FF}" destId="{23F766F3-590F-416C-8B75-ECDE39D89FF2}" srcOrd="0" destOrd="0" presId="urn:microsoft.com/office/officeart/2008/layout/VerticalCurvedList"/>
    <dgm:cxn modelId="{DCE3676C-5DFB-433B-AF2B-67C435E37ED9}" type="presParOf" srcId="{23F766F3-590F-416C-8B75-ECDE39D89FF2}" destId="{7D597DD9-E22E-43A5-999C-73E047686560}" srcOrd="0" destOrd="0" presId="urn:microsoft.com/office/officeart/2008/layout/VerticalCurvedList"/>
    <dgm:cxn modelId="{3678A065-E614-4BDB-8876-A135E9398627}" type="presParOf" srcId="{7D597DD9-E22E-43A5-999C-73E047686560}" destId="{57545326-C1E5-4454-969A-CD3832480E31}" srcOrd="0" destOrd="0" presId="urn:microsoft.com/office/officeart/2008/layout/VerticalCurvedList"/>
    <dgm:cxn modelId="{2DBC538C-9273-47CA-A12C-1310B4E0FC7C}" type="presParOf" srcId="{7D597DD9-E22E-43A5-999C-73E047686560}" destId="{A23E670A-EC7E-4CEB-BB45-2CB104EFDE05}" srcOrd="1" destOrd="0" presId="urn:microsoft.com/office/officeart/2008/layout/VerticalCurvedList"/>
    <dgm:cxn modelId="{79A51514-9554-4DD0-BBE1-C0816A5D3CEE}" type="presParOf" srcId="{7D597DD9-E22E-43A5-999C-73E047686560}" destId="{6A10004C-963E-41A9-A30B-538CDE3CF176}" srcOrd="2" destOrd="0" presId="urn:microsoft.com/office/officeart/2008/layout/VerticalCurvedList"/>
    <dgm:cxn modelId="{A33CB017-CF2B-461E-9174-C07D77A0696F}" type="presParOf" srcId="{7D597DD9-E22E-43A5-999C-73E047686560}" destId="{A5F1BD8F-91A9-4AC9-A463-F0635C8B8B0F}" srcOrd="3" destOrd="0" presId="urn:microsoft.com/office/officeart/2008/layout/VerticalCurvedList"/>
    <dgm:cxn modelId="{9D24B285-36D9-41CF-891C-50195252D9C5}" type="presParOf" srcId="{23F766F3-590F-416C-8B75-ECDE39D89FF2}" destId="{265720CA-E334-42F5-9F75-8B95BC7D6A1D}" srcOrd="1" destOrd="0" presId="urn:microsoft.com/office/officeart/2008/layout/VerticalCurvedList"/>
    <dgm:cxn modelId="{C8EB7BCB-D6FF-481C-9E9E-E9B3DD9FB593}" type="presParOf" srcId="{23F766F3-590F-416C-8B75-ECDE39D89FF2}" destId="{409585BA-25F9-4A2C-AD00-4F5C22F1A5C5}" srcOrd="2" destOrd="0" presId="urn:microsoft.com/office/officeart/2008/layout/VerticalCurvedList"/>
    <dgm:cxn modelId="{A852F021-B162-4F53-8586-F8FEFC01F7CF}" type="presParOf" srcId="{409585BA-25F9-4A2C-AD00-4F5C22F1A5C5}" destId="{8C17DD44-56CF-456C-8473-C0248E6DF5D1}" srcOrd="0" destOrd="0" presId="urn:microsoft.com/office/officeart/2008/layout/VerticalCurvedList"/>
    <dgm:cxn modelId="{5314D109-4DCE-4981-B687-862B7BC32394}" type="presParOf" srcId="{23F766F3-590F-416C-8B75-ECDE39D89FF2}" destId="{A5E3F03E-E40A-4B1E-9A30-ABC8C02DB66B}" srcOrd="3" destOrd="0" presId="urn:microsoft.com/office/officeart/2008/layout/VerticalCurvedList"/>
    <dgm:cxn modelId="{64CDCA0F-EE76-408D-8A7B-0872A43B8E7E}" type="presParOf" srcId="{23F766F3-590F-416C-8B75-ECDE39D89FF2}" destId="{23D9AF45-C9B1-4731-8E8C-DCC5A1AD533A}" srcOrd="4" destOrd="0" presId="urn:microsoft.com/office/officeart/2008/layout/VerticalCurvedList"/>
    <dgm:cxn modelId="{10B8E412-E37F-4B4C-8EEF-A82F152D00A6}" type="presParOf" srcId="{23D9AF45-C9B1-4731-8E8C-DCC5A1AD533A}" destId="{2F711487-F29B-4BB9-8A61-5EC33040309A}" srcOrd="0" destOrd="0" presId="urn:microsoft.com/office/officeart/2008/layout/VerticalCurvedList"/>
    <dgm:cxn modelId="{55499882-921E-4C24-89A5-347D96D7948E}" type="presParOf" srcId="{23F766F3-590F-416C-8B75-ECDE39D89FF2}" destId="{E2DA803F-A54E-4C5B-B5A9-4C8BF6D910D3}" srcOrd="5" destOrd="0" presId="urn:microsoft.com/office/officeart/2008/layout/VerticalCurvedList"/>
    <dgm:cxn modelId="{684A5C34-9848-4F22-917D-97F193314AA4}" type="presParOf" srcId="{23F766F3-590F-416C-8B75-ECDE39D89FF2}" destId="{AD27122A-430A-4244-A38D-1DDF6F6F9B81}" srcOrd="6" destOrd="0" presId="urn:microsoft.com/office/officeart/2008/layout/VerticalCurvedList"/>
    <dgm:cxn modelId="{9B062361-0B79-49A8-A150-92113C7BF52F}" type="presParOf" srcId="{AD27122A-430A-4244-A38D-1DDF6F6F9B81}" destId="{79D22896-85A1-4D86-94B2-C7BC66BD69C4}" srcOrd="0" destOrd="0" presId="urn:microsoft.com/office/officeart/2008/layout/VerticalCurv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9312D7-F8E9-401B-816C-3070C7CE54DE}">
      <dsp:nvSpPr>
        <dsp:cNvPr id="0" name=""/>
        <dsp:cNvSpPr/>
      </dsp:nvSpPr>
      <dsp:spPr>
        <a:xfrm>
          <a:off x="958930" y="-15617"/>
          <a:ext cx="1643355" cy="1643355"/>
        </a:xfrm>
        <a:prstGeom prst="circularArrow">
          <a:avLst>
            <a:gd name="adj1" fmla="val 4668"/>
            <a:gd name="adj2" fmla="val 272909"/>
            <a:gd name="adj3" fmla="val 13253987"/>
            <a:gd name="adj4" fmla="val 17749790"/>
            <a:gd name="adj5" fmla="val 4847"/>
          </a:avLst>
        </a:prstGeom>
        <a:solidFill>
          <a:schemeClr val="accent2">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8EBF6FE7-29EA-4BDD-B7D6-D12E4FDBE891}">
      <dsp:nvSpPr>
        <dsp:cNvPr id="0" name=""/>
        <dsp:cNvSpPr/>
      </dsp:nvSpPr>
      <dsp:spPr>
        <a:xfrm>
          <a:off x="1300638" y="359"/>
          <a:ext cx="971771" cy="485885"/>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355600">
            <a:lnSpc>
              <a:spcPct val="90000"/>
            </a:lnSpc>
            <a:spcBef>
              <a:spcPct val="0"/>
            </a:spcBef>
            <a:spcAft>
              <a:spcPct val="35000"/>
            </a:spcAft>
            <a:buNone/>
          </a:pPr>
          <a:r>
            <a:rPr lang="en-US" sz="800" kern="1200" noProof="0" dirty="0"/>
            <a:t>Integrated </a:t>
          </a:r>
          <a:br>
            <a:rPr lang="en-US" sz="800" kern="1200" noProof="0" dirty="0"/>
          </a:br>
          <a:r>
            <a:rPr lang="en-US" sz="800" kern="1200" noProof="0" dirty="0"/>
            <a:t>approach</a:t>
          </a:r>
        </a:p>
      </dsp:txBody>
      <dsp:txXfrm>
        <a:off x="1324357" y="24078"/>
        <a:ext cx="924333" cy="438447"/>
      </dsp:txXfrm>
    </dsp:sp>
    <dsp:sp modelId="{BFA975D0-0E6F-48BC-87C9-50B794DE3A92}">
      <dsp:nvSpPr>
        <dsp:cNvPr id="0" name=""/>
        <dsp:cNvSpPr/>
      </dsp:nvSpPr>
      <dsp:spPr>
        <a:xfrm>
          <a:off x="1890712" y="590433"/>
          <a:ext cx="971771" cy="485885"/>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355600">
            <a:lnSpc>
              <a:spcPct val="90000"/>
            </a:lnSpc>
            <a:spcBef>
              <a:spcPct val="0"/>
            </a:spcBef>
            <a:spcAft>
              <a:spcPct val="35000"/>
            </a:spcAft>
            <a:buNone/>
          </a:pPr>
          <a:r>
            <a:rPr lang="en-US" sz="800" kern="1200" noProof="0" dirty="0"/>
            <a:t>Elements exposed to risk </a:t>
          </a:r>
          <a:br>
            <a:rPr lang="en-US" sz="800" kern="1200" noProof="0" dirty="0"/>
          </a:br>
          <a:r>
            <a:rPr lang="en-US" sz="800" kern="1200" noProof="0" dirty="0"/>
            <a:t>as key point</a:t>
          </a:r>
        </a:p>
      </dsp:txBody>
      <dsp:txXfrm>
        <a:off x="1914431" y="614152"/>
        <a:ext cx="924333" cy="438447"/>
      </dsp:txXfrm>
    </dsp:sp>
    <dsp:sp modelId="{917596C7-C18C-4E25-B9A3-5A5B2340841F}">
      <dsp:nvSpPr>
        <dsp:cNvPr id="0" name=""/>
        <dsp:cNvSpPr/>
      </dsp:nvSpPr>
      <dsp:spPr>
        <a:xfrm>
          <a:off x="1300638" y="1180506"/>
          <a:ext cx="971771" cy="485885"/>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355600">
            <a:lnSpc>
              <a:spcPct val="90000"/>
            </a:lnSpc>
            <a:spcBef>
              <a:spcPct val="0"/>
            </a:spcBef>
            <a:spcAft>
              <a:spcPct val="35000"/>
            </a:spcAft>
            <a:buNone/>
          </a:pPr>
          <a:r>
            <a:rPr lang="en-US" sz="800" kern="1200" noProof="0" dirty="0"/>
            <a:t>Risk Management</a:t>
          </a:r>
        </a:p>
      </dsp:txBody>
      <dsp:txXfrm>
        <a:off x="1324357" y="1204225"/>
        <a:ext cx="924333" cy="438447"/>
      </dsp:txXfrm>
    </dsp:sp>
    <dsp:sp modelId="{BEB4B6BA-BE9F-46E4-A755-4F6EA3C3C099}">
      <dsp:nvSpPr>
        <dsp:cNvPr id="0" name=""/>
        <dsp:cNvSpPr/>
      </dsp:nvSpPr>
      <dsp:spPr>
        <a:xfrm>
          <a:off x="710564" y="590433"/>
          <a:ext cx="971771" cy="485885"/>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marL="0" lvl="0" indent="0" algn="ctr" defTabSz="355600">
            <a:lnSpc>
              <a:spcPct val="90000"/>
            </a:lnSpc>
            <a:spcBef>
              <a:spcPct val="0"/>
            </a:spcBef>
            <a:spcAft>
              <a:spcPct val="35000"/>
            </a:spcAft>
            <a:buNone/>
          </a:pPr>
          <a:r>
            <a:rPr lang="en-US" sz="800" kern="1200" noProof="0" dirty="0"/>
            <a:t>Public participation</a:t>
          </a:r>
        </a:p>
      </dsp:txBody>
      <dsp:txXfrm>
        <a:off x="734283" y="614152"/>
        <a:ext cx="924333" cy="43844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88A39FF-114C-4FE4-842C-18633EECBBC7}">
      <dsp:nvSpPr>
        <dsp:cNvPr id="0" name=""/>
        <dsp:cNvSpPr/>
      </dsp:nvSpPr>
      <dsp:spPr>
        <a:xfrm rot="5400000">
          <a:off x="1169634" y="-685463"/>
          <a:ext cx="973535" cy="2591533"/>
        </a:xfrm>
        <a:prstGeom prst="round2Same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0" lvl="1" indent="0" algn="l" defTabSz="622300">
            <a:lnSpc>
              <a:spcPct val="90000"/>
            </a:lnSpc>
            <a:spcBef>
              <a:spcPct val="0"/>
            </a:spcBef>
            <a:spcAft>
              <a:spcPct val="15000"/>
            </a:spcAft>
            <a:buNone/>
          </a:pPr>
          <a:r>
            <a:rPr lang="en-US" sz="1400" b="0" kern="1200" noProof="0" dirty="0">
              <a:solidFill>
                <a:prstClr val="black">
                  <a:hueOff val="0"/>
                  <a:satOff val="0"/>
                  <a:lumOff val="0"/>
                  <a:alphaOff val="0"/>
                </a:prstClr>
              </a:solidFill>
              <a:latin typeface="Aptos" panose="02110004020202020204"/>
              <a:ea typeface="+mn-ea"/>
              <a:cs typeface="+mn-cs"/>
            </a:rPr>
            <a:t>Hydrogeological Setting Plans </a:t>
          </a:r>
          <a:r>
            <a:rPr lang="en-US" sz="1400" b="0" kern="1200" noProof="0" dirty="0"/>
            <a:t>– Hydraulic risk</a:t>
          </a:r>
        </a:p>
      </dsp:txBody>
      <dsp:txXfrm rot="-5400000">
        <a:off x="360635" y="171060"/>
        <a:ext cx="2544009" cy="878487"/>
      </dsp:txXfrm>
    </dsp:sp>
    <dsp:sp modelId="{32982D21-44A8-445E-A8BF-16AE5E4AAA79}">
      <dsp:nvSpPr>
        <dsp:cNvPr id="0" name=""/>
        <dsp:cNvSpPr/>
      </dsp:nvSpPr>
      <dsp:spPr>
        <a:xfrm>
          <a:off x="234" y="1843"/>
          <a:ext cx="360401" cy="1216919"/>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marL="0" lvl="0" indent="0" algn="ctr" defTabSz="1244600">
            <a:lnSpc>
              <a:spcPct val="90000"/>
            </a:lnSpc>
            <a:spcBef>
              <a:spcPct val="0"/>
            </a:spcBef>
            <a:spcAft>
              <a:spcPct val="35000"/>
            </a:spcAft>
            <a:buNone/>
          </a:pPr>
          <a:r>
            <a:rPr lang="it-IT" sz="2800" b="0" kern="1200" dirty="0"/>
            <a:t>6</a:t>
          </a:r>
        </a:p>
      </dsp:txBody>
      <dsp:txXfrm>
        <a:off x="17827" y="19436"/>
        <a:ext cx="325215" cy="1181733"/>
      </dsp:txXfrm>
    </dsp:sp>
    <dsp:sp modelId="{2293EB4C-CB6A-46FA-9EF8-A0075F39DBA6}">
      <dsp:nvSpPr>
        <dsp:cNvPr id="0" name=""/>
        <dsp:cNvSpPr/>
      </dsp:nvSpPr>
      <dsp:spPr>
        <a:xfrm rot="5400000">
          <a:off x="1169634" y="592302"/>
          <a:ext cx="973535" cy="2591533"/>
        </a:xfrm>
        <a:prstGeom prst="round2SameRect">
          <a:avLst/>
        </a:prstGeom>
        <a:solidFill>
          <a:schemeClr val="accent5">
            <a:tint val="40000"/>
            <a:alpha val="90000"/>
            <a:hueOff val="-3369881"/>
            <a:satOff val="-11416"/>
            <a:lumOff val="-1464"/>
            <a:alphaOff val="0"/>
          </a:schemeClr>
        </a:solidFill>
        <a:ln w="12700" cap="flat" cmpd="sng" algn="ctr">
          <a:solidFill>
            <a:schemeClr val="accent5">
              <a:tint val="40000"/>
              <a:alpha val="90000"/>
              <a:hueOff val="-3369881"/>
              <a:satOff val="-11416"/>
              <a:lumOff val="-1464"/>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0" lvl="1" indent="0" algn="l" defTabSz="622300">
            <a:lnSpc>
              <a:spcPct val="90000"/>
            </a:lnSpc>
            <a:spcBef>
              <a:spcPct val="0"/>
            </a:spcBef>
            <a:spcAft>
              <a:spcPct val="15000"/>
            </a:spcAft>
            <a:buNone/>
          </a:pPr>
          <a:r>
            <a:rPr lang="en-US" sz="1400" b="0" kern="1200" noProof="0" dirty="0">
              <a:solidFill>
                <a:prstClr val="black">
                  <a:hueOff val="0"/>
                  <a:satOff val="0"/>
                  <a:lumOff val="0"/>
                  <a:alphaOff val="0"/>
                </a:prstClr>
              </a:solidFill>
              <a:latin typeface="Aptos" panose="02110004020202020204"/>
              <a:ea typeface="+mn-ea"/>
              <a:cs typeface="+mn-cs"/>
            </a:rPr>
            <a:t>Hydrogeological Setting Plans </a:t>
          </a:r>
          <a:r>
            <a:rPr lang="en-US" sz="1400" b="0" kern="1200" noProof="0" dirty="0"/>
            <a:t>– Landslide risk</a:t>
          </a:r>
          <a:endParaRPr lang="it-IT" sz="1400" b="0" kern="1200" dirty="0"/>
        </a:p>
      </dsp:txBody>
      <dsp:txXfrm rot="-5400000">
        <a:off x="360635" y="1448825"/>
        <a:ext cx="2544009" cy="878487"/>
      </dsp:txXfrm>
    </dsp:sp>
    <dsp:sp modelId="{F6406F47-5007-434F-B85D-C5625EC35397}">
      <dsp:nvSpPr>
        <dsp:cNvPr id="0" name=""/>
        <dsp:cNvSpPr/>
      </dsp:nvSpPr>
      <dsp:spPr>
        <a:xfrm>
          <a:off x="234" y="1279609"/>
          <a:ext cx="360401" cy="1216919"/>
        </a:xfrm>
        <a:prstGeom prst="roundRect">
          <a:avLst/>
        </a:prstGeom>
        <a:solidFill>
          <a:schemeClr val="accent5">
            <a:hueOff val="-3379271"/>
            <a:satOff val="-8710"/>
            <a:lumOff val="-588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marL="0" lvl="0" indent="0" algn="ctr" defTabSz="1244600">
            <a:lnSpc>
              <a:spcPct val="90000"/>
            </a:lnSpc>
            <a:spcBef>
              <a:spcPct val="0"/>
            </a:spcBef>
            <a:spcAft>
              <a:spcPct val="35000"/>
            </a:spcAft>
            <a:buNone/>
          </a:pPr>
          <a:r>
            <a:rPr lang="it-IT" sz="2800" b="0" kern="1200" dirty="0"/>
            <a:t>6 </a:t>
          </a:r>
        </a:p>
      </dsp:txBody>
      <dsp:txXfrm>
        <a:off x="17827" y="1297202"/>
        <a:ext cx="325215" cy="1181733"/>
      </dsp:txXfrm>
    </dsp:sp>
    <dsp:sp modelId="{E4C0A071-EF27-45B8-A74B-2FB1C0647CB8}">
      <dsp:nvSpPr>
        <dsp:cNvPr id="0" name=""/>
        <dsp:cNvSpPr/>
      </dsp:nvSpPr>
      <dsp:spPr>
        <a:xfrm rot="5400000">
          <a:off x="1169634" y="1870067"/>
          <a:ext cx="973535" cy="2591533"/>
        </a:xfrm>
        <a:prstGeom prst="round2SameRect">
          <a:avLst/>
        </a:prstGeom>
        <a:solidFill>
          <a:schemeClr val="accent5">
            <a:tint val="40000"/>
            <a:alpha val="90000"/>
            <a:hueOff val="-6739761"/>
            <a:satOff val="-22832"/>
            <a:lumOff val="-2928"/>
            <a:alphaOff val="0"/>
          </a:schemeClr>
        </a:solidFill>
        <a:ln w="12700" cap="flat" cmpd="sng" algn="ctr">
          <a:solidFill>
            <a:schemeClr val="accent5">
              <a:tint val="40000"/>
              <a:alpha val="90000"/>
              <a:hueOff val="-6739761"/>
              <a:satOff val="-22832"/>
              <a:lumOff val="-2928"/>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0" lvl="1" indent="0" algn="l" defTabSz="622300">
            <a:lnSpc>
              <a:spcPct val="90000"/>
            </a:lnSpc>
            <a:spcBef>
              <a:spcPct val="0"/>
            </a:spcBef>
            <a:spcAft>
              <a:spcPct val="15000"/>
            </a:spcAft>
            <a:buNone/>
          </a:pPr>
          <a:r>
            <a:rPr lang="en-US" sz="1400" b="0" kern="1200" noProof="0" dirty="0"/>
            <a:t>Costal erosion setting plan</a:t>
          </a:r>
          <a:endParaRPr lang="en-US" sz="1600" b="0" kern="1200" noProof="0" dirty="0"/>
        </a:p>
      </dsp:txBody>
      <dsp:txXfrm rot="-5400000">
        <a:off x="360635" y="2726590"/>
        <a:ext cx="2544009" cy="878487"/>
      </dsp:txXfrm>
    </dsp:sp>
    <dsp:sp modelId="{87B41A56-A430-47A7-A533-17D6F9EC392E}">
      <dsp:nvSpPr>
        <dsp:cNvPr id="0" name=""/>
        <dsp:cNvSpPr/>
      </dsp:nvSpPr>
      <dsp:spPr>
        <a:xfrm>
          <a:off x="234" y="2557374"/>
          <a:ext cx="360401" cy="1216919"/>
        </a:xfrm>
        <a:prstGeom prst="round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53340" rIns="106680" bIns="53340" numCol="1" spcCol="1270" anchor="ctr" anchorCtr="0">
          <a:noAutofit/>
        </a:bodyPr>
        <a:lstStyle/>
        <a:p>
          <a:pPr marL="0" lvl="0" indent="0" algn="ctr" defTabSz="1244600">
            <a:lnSpc>
              <a:spcPct val="90000"/>
            </a:lnSpc>
            <a:spcBef>
              <a:spcPct val="0"/>
            </a:spcBef>
            <a:spcAft>
              <a:spcPct val="35000"/>
            </a:spcAft>
            <a:buNone/>
          </a:pPr>
          <a:r>
            <a:rPr lang="it-IT" sz="2800" b="0" kern="1200" dirty="0"/>
            <a:t>2</a:t>
          </a:r>
        </a:p>
      </dsp:txBody>
      <dsp:txXfrm>
        <a:off x="17827" y="2574967"/>
        <a:ext cx="325215" cy="118173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4048940-851B-48BC-B0E6-779144ED3432}">
      <dsp:nvSpPr>
        <dsp:cNvPr id="0" name=""/>
        <dsp:cNvSpPr/>
      </dsp:nvSpPr>
      <dsp:spPr>
        <a:xfrm>
          <a:off x="61528" y="140578"/>
          <a:ext cx="2919309" cy="2919309"/>
        </a:xfrm>
        <a:prstGeom prst="circularArrow">
          <a:avLst>
            <a:gd name="adj1" fmla="val 5544"/>
            <a:gd name="adj2" fmla="val 330680"/>
            <a:gd name="adj3" fmla="val 15023333"/>
            <a:gd name="adj4" fmla="val 16664363"/>
            <a:gd name="adj5" fmla="val 5757"/>
          </a:avLst>
        </a:prstGeom>
        <a:solidFill>
          <a:schemeClr val="accent5">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C51445E8-D265-49BA-853D-5659BAE2AA29}">
      <dsp:nvSpPr>
        <dsp:cNvPr id="0" name=""/>
        <dsp:cNvSpPr/>
      </dsp:nvSpPr>
      <dsp:spPr>
        <a:xfrm>
          <a:off x="1233732" y="194117"/>
          <a:ext cx="574900" cy="287450"/>
        </a:xfrm>
        <a:prstGeom prst="roundRect">
          <a:avLst/>
        </a:prstGeom>
        <a:solidFill>
          <a:schemeClr val="lt1">
            <a:hueOff val="0"/>
            <a:satOff val="0"/>
            <a:lumOff val="0"/>
            <a:alphaOff val="0"/>
          </a:schemeClr>
        </a:solidFill>
        <a:ln w="12700" cap="flat" cmpd="sng" algn="ctr">
          <a:solidFill>
            <a:schemeClr val="accent5">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266700">
            <a:lnSpc>
              <a:spcPct val="90000"/>
            </a:lnSpc>
            <a:spcBef>
              <a:spcPct val="0"/>
            </a:spcBef>
            <a:spcAft>
              <a:spcPct val="35000"/>
            </a:spcAft>
            <a:buNone/>
          </a:pPr>
          <a:r>
            <a:rPr lang="en-US" sz="600" kern="1200" noProof="0" dirty="0"/>
            <a:t>Geotechnical Engineers</a:t>
          </a:r>
        </a:p>
      </dsp:txBody>
      <dsp:txXfrm>
        <a:off x="1247764" y="208149"/>
        <a:ext cx="546836" cy="259386"/>
      </dsp:txXfrm>
    </dsp:sp>
    <dsp:sp modelId="{D909D563-3E2E-47C0-A01F-99574079619D}">
      <dsp:nvSpPr>
        <dsp:cNvPr id="0" name=""/>
        <dsp:cNvSpPr/>
      </dsp:nvSpPr>
      <dsp:spPr>
        <a:xfrm>
          <a:off x="1906780" y="391741"/>
          <a:ext cx="574900" cy="287450"/>
        </a:xfrm>
        <a:prstGeom prst="roundRect">
          <a:avLst/>
        </a:prstGeom>
        <a:solidFill>
          <a:schemeClr val="lt1">
            <a:hueOff val="0"/>
            <a:satOff val="0"/>
            <a:lumOff val="0"/>
            <a:alphaOff val="0"/>
          </a:schemeClr>
        </a:solidFill>
        <a:ln w="12700" cap="flat" cmpd="sng" algn="ctr">
          <a:solidFill>
            <a:schemeClr val="accent5">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266700">
            <a:lnSpc>
              <a:spcPct val="90000"/>
            </a:lnSpc>
            <a:spcBef>
              <a:spcPct val="0"/>
            </a:spcBef>
            <a:spcAft>
              <a:spcPct val="35000"/>
            </a:spcAft>
            <a:buNone/>
          </a:pPr>
          <a:r>
            <a:rPr lang="en-US" sz="600" kern="1200" noProof="0" dirty="0"/>
            <a:t>Hydraulic Engineers</a:t>
          </a:r>
        </a:p>
      </dsp:txBody>
      <dsp:txXfrm>
        <a:off x="1920812" y="405773"/>
        <a:ext cx="546836" cy="259386"/>
      </dsp:txXfrm>
    </dsp:sp>
    <dsp:sp modelId="{9D61A3ED-2604-4339-A66A-85205DF7E04C}">
      <dsp:nvSpPr>
        <dsp:cNvPr id="0" name=""/>
        <dsp:cNvSpPr/>
      </dsp:nvSpPr>
      <dsp:spPr>
        <a:xfrm>
          <a:off x="2366141" y="921871"/>
          <a:ext cx="574900" cy="287450"/>
        </a:xfrm>
        <a:prstGeom prst="roundRect">
          <a:avLst/>
        </a:prstGeom>
        <a:solidFill>
          <a:schemeClr val="lt1">
            <a:hueOff val="0"/>
            <a:satOff val="0"/>
            <a:lumOff val="0"/>
            <a:alphaOff val="0"/>
          </a:schemeClr>
        </a:solidFill>
        <a:ln w="12700" cap="flat" cmpd="sng" algn="ctr">
          <a:solidFill>
            <a:schemeClr val="accent5">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266700">
            <a:lnSpc>
              <a:spcPct val="90000"/>
            </a:lnSpc>
            <a:spcBef>
              <a:spcPct val="0"/>
            </a:spcBef>
            <a:spcAft>
              <a:spcPct val="35000"/>
            </a:spcAft>
            <a:buNone/>
          </a:pPr>
          <a:r>
            <a:rPr lang="en-US" sz="600" kern="1200" noProof="0" dirty="0"/>
            <a:t>Hydrologists</a:t>
          </a:r>
        </a:p>
      </dsp:txBody>
      <dsp:txXfrm>
        <a:off x="2380173" y="935903"/>
        <a:ext cx="546836" cy="259386"/>
      </dsp:txXfrm>
    </dsp:sp>
    <dsp:sp modelId="{BB685760-B262-476A-BC4F-92D0ADABD7FD}">
      <dsp:nvSpPr>
        <dsp:cNvPr id="0" name=""/>
        <dsp:cNvSpPr/>
      </dsp:nvSpPr>
      <dsp:spPr>
        <a:xfrm>
          <a:off x="2465969" y="1616194"/>
          <a:ext cx="574900" cy="287450"/>
        </a:xfrm>
        <a:prstGeom prst="roundRect">
          <a:avLst/>
        </a:prstGeom>
        <a:solidFill>
          <a:schemeClr val="lt1">
            <a:hueOff val="0"/>
            <a:satOff val="0"/>
            <a:lumOff val="0"/>
            <a:alphaOff val="0"/>
          </a:schemeClr>
        </a:solidFill>
        <a:ln w="12700" cap="flat" cmpd="sng" algn="ctr">
          <a:solidFill>
            <a:schemeClr val="accent5">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266700">
            <a:lnSpc>
              <a:spcPct val="90000"/>
            </a:lnSpc>
            <a:spcBef>
              <a:spcPct val="0"/>
            </a:spcBef>
            <a:spcAft>
              <a:spcPct val="35000"/>
            </a:spcAft>
            <a:buNone/>
          </a:pPr>
          <a:r>
            <a:rPr lang="en-US" sz="600" kern="1200" noProof="0" dirty="0"/>
            <a:t>Geologists</a:t>
          </a:r>
        </a:p>
      </dsp:txBody>
      <dsp:txXfrm>
        <a:off x="2480001" y="1630226"/>
        <a:ext cx="546836" cy="259386"/>
      </dsp:txXfrm>
    </dsp:sp>
    <dsp:sp modelId="{CC51ACAF-3547-4D47-B289-DFA8A31F50B9}">
      <dsp:nvSpPr>
        <dsp:cNvPr id="0" name=""/>
        <dsp:cNvSpPr/>
      </dsp:nvSpPr>
      <dsp:spPr>
        <a:xfrm>
          <a:off x="2174571" y="2254266"/>
          <a:ext cx="574900" cy="287450"/>
        </a:xfrm>
        <a:prstGeom prst="roundRect">
          <a:avLst/>
        </a:prstGeom>
        <a:solidFill>
          <a:schemeClr val="lt1">
            <a:hueOff val="0"/>
            <a:satOff val="0"/>
            <a:lumOff val="0"/>
            <a:alphaOff val="0"/>
          </a:schemeClr>
        </a:solidFill>
        <a:ln w="12700" cap="flat" cmpd="sng" algn="ctr">
          <a:solidFill>
            <a:schemeClr val="accent5">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266700">
            <a:lnSpc>
              <a:spcPct val="90000"/>
            </a:lnSpc>
            <a:spcBef>
              <a:spcPct val="0"/>
            </a:spcBef>
            <a:spcAft>
              <a:spcPct val="35000"/>
            </a:spcAft>
            <a:buNone/>
          </a:pPr>
          <a:r>
            <a:rPr lang="en-US" sz="600" kern="1200" noProof="0" dirty="0"/>
            <a:t>Agronomists</a:t>
          </a:r>
        </a:p>
      </dsp:txBody>
      <dsp:txXfrm>
        <a:off x="2188603" y="2268298"/>
        <a:ext cx="546836" cy="259386"/>
      </dsp:txXfrm>
    </dsp:sp>
    <dsp:sp modelId="{BDC56C7B-A3FC-48A0-9CA6-DC95172EED01}">
      <dsp:nvSpPr>
        <dsp:cNvPr id="0" name=""/>
        <dsp:cNvSpPr/>
      </dsp:nvSpPr>
      <dsp:spPr>
        <a:xfrm>
          <a:off x="1584464" y="2633505"/>
          <a:ext cx="574900" cy="287450"/>
        </a:xfrm>
        <a:prstGeom prst="roundRect">
          <a:avLst/>
        </a:prstGeom>
        <a:solidFill>
          <a:schemeClr val="lt1">
            <a:hueOff val="0"/>
            <a:satOff val="0"/>
            <a:lumOff val="0"/>
            <a:alphaOff val="0"/>
          </a:schemeClr>
        </a:solidFill>
        <a:ln w="12700" cap="flat" cmpd="sng" algn="ctr">
          <a:solidFill>
            <a:schemeClr val="accent5">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266700">
            <a:lnSpc>
              <a:spcPct val="90000"/>
            </a:lnSpc>
            <a:spcBef>
              <a:spcPct val="0"/>
            </a:spcBef>
            <a:spcAft>
              <a:spcPct val="35000"/>
            </a:spcAft>
            <a:buNone/>
          </a:pPr>
          <a:r>
            <a:rPr lang="en-US" sz="600" kern="1200" noProof="0" dirty="0"/>
            <a:t>Urban</a:t>
          </a:r>
          <a:br>
            <a:rPr lang="en-US" sz="600" kern="1200" noProof="0" dirty="0"/>
          </a:br>
          <a:r>
            <a:rPr lang="en-US" sz="600" kern="1200" noProof="0" dirty="0"/>
            <a:t>planners</a:t>
          </a:r>
        </a:p>
      </dsp:txBody>
      <dsp:txXfrm>
        <a:off x="1598496" y="2647537"/>
        <a:ext cx="546836" cy="259386"/>
      </dsp:txXfrm>
    </dsp:sp>
    <dsp:sp modelId="{F5844E22-F6CA-4291-A1B9-DB04F6C27615}">
      <dsp:nvSpPr>
        <dsp:cNvPr id="0" name=""/>
        <dsp:cNvSpPr/>
      </dsp:nvSpPr>
      <dsp:spPr>
        <a:xfrm>
          <a:off x="883001" y="2633505"/>
          <a:ext cx="574900" cy="287450"/>
        </a:xfrm>
        <a:prstGeom prst="roundRect">
          <a:avLst/>
        </a:prstGeom>
        <a:solidFill>
          <a:schemeClr val="lt1">
            <a:hueOff val="0"/>
            <a:satOff val="0"/>
            <a:lumOff val="0"/>
            <a:alphaOff val="0"/>
          </a:schemeClr>
        </a:solidFill>
        <a:ln w="12700" cap="flat" cmpd="sng" algn="ctr">
          <a:solidFill>
            <a:schemeClr val="accent5">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266700">
            <a:lnSpc>
              <a:spcPct val="90000"/>
            </a:lnSpc>
            <a:spcBef>
              <a:spcPct val="0"/>
            </a:spcBef>
            <a:spcAft>
              <a:spcPct val="35000"/>
            </a:spcAft>
            <a:buNone/>
          </a:pPr>
          <a:r>
            <a:rPr lang="en-US" sz="600" kern="1200" noProof="0" dirty="0"/>
            <a:t>Structuralists</a:t>
          </a:r>
        </a:p>
      </dsp:txBody>
      <dsp:txXfrm>
        <a:off x="897033" y="2647537"/>
        <a:ext cx="546836" cy="259386"/>
      </dsp:txXfrm>
    </dsp:sp>
    <dsp:sp modelId="{1BA4FDBF-0498-4DD0-93C0-07E02DE9C747}">
      <dsp:nvSpPr>
        <dsp:cNvPr id="0" name=""/>
        <dsp:cNvSpPr/>
      </dsp:nvSpPr>
      <dsp:spPr>
        <a:xfrm>
          <a:off x="292894" y="2254266"/>
          <a:ext cx="574900" cy="287450"/>
        </a:xfrm>
        <a:prstGeom prst="roundRect">
          <a:avLst/>
        </a:prstGeom>
        <a:solidFill>
          <a:schemeClr val="lt1">
            <a:hueOff val="0"/>
            <a:satOff val="0"/>
            <a:lumOff val="0"/>
            <a:alphaOff val="0"/>
          </a:schemeClr>
        </a:solidFill>
        <a:ln w="12700" cap="flat" cmpd="sng" algn="ctr">
          <a:solidFill>
            <a:schemeClr val="accent5">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266700">
            <a:lnSpc>
              <a:spcPct val="90000"/>
            </a:lnSpc>
            <a:spcBef>
              <a:spcPct val="0"/>
            </a:spcBef>
            <a:spcAft>
              <a:spcPct val="35000"/>
            </a:spcAft>
            <a:buNone/>
          </a:pPr>
          <a:r>
            <a:rPr lang="en-US" sz="600" kern="1200" noProof="0" dirty="0"/>
            <a:t>Economists</a:t>
          </a:r>
        </a:p>
      </dsp:txBody>
      <dsp:txXfrm>
        <a:off x="306926" y="2268298"/>
        <a:ext cx="546836" cy="259386"/>
      </dsp:txXfrm>
    </dsp:sp>
    <dsp:sp modelId="{F982222B-4E00-4ECC-92DF-086C11069C94}">
      <dsp:nvSpPr>
        <dsp:cNvPr id="0" name=""/>
        <dsp:cNvSpPr/>
      </dsp:nvSpPr>
      <dsp:spPr>
        <a:xfrm>
          <a:off x="1496" y="1616194"/>
          <a:ext cx="574900" cy="287450"/>
        </a:xfrm>
        <a:prstGeom prst="roundRect">
          <a:avLst/>
        </a:prstGeom>
        <a:solidFill>
          <a:schemeClr val="lt1">
            <a:hueOff val="0"/>
            <a:satOff val="0"/>
            <a:lumOff val="0"/>
            <a:alphaOff val="0"/>
          </a:schemeClr>
        </a:solidFill>
        <a:ln w="12700" cap="flat" cmpd="sng" algn="ctr">
          <a:solidFill>
            <a:schemeClr val="accent5">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266700">
            <a:lnSpc>
              <a:spcPct val="90000"/>
            </a:lnSpc>
            <a:spcBef>
              <a:spcPct val="0"/>
            </a:spcBef>
            <a:spcAft>
              <a:spcPct val="35000"/>
            </a:spcAft>
            <a:buNone/>
          </a:pPr>
          <a:r>
            <a:rPr lang="en-US" sz="600" kern="1200" noProof="0" dirty="0"/>
            <a:t>IT specialists</a:t>
          </a:r>
        </a:p>
      </dsp:txBody>
      <dsp:txXfrm>
        <a:off x="15528" y="1630226"/>
        <a:ext cx="546836" cy="259386"/>
      </dsp:txXfrm>
    </dsp:sp>
    <dsp:sp modelId="{D8F56FEA-6F0E-4AFD-B76D-07374877F177}">
      <dsp:nvSpPr>
        <dsp:cNvPr id="0" name=""/>
        <dsp:cNvSpPr/>
      </dsp:nvSpPr>
      <dsp:spPr>
        <a:xfrm>
          <a:off x="101324" y="921871"/>
          <a:ext cx="574900" cy="287450"/>
        </a:xfrm>
        <a:prstGeom prst="roundRect">
          <a:avLst/>
        </a:prstGeom>
        <a:solidFill>
          <a:schemeClr val="lt1">
            <a:hueOff val="0"/>
            <a:satOff val="0"/>
            <a:lumOff val="0"/>
            <a:alphaOff val="0"/>
          </a:schemeClr>
        </a:solidFill>
        <a:ln w="12700" cap="flat" cmpd="sng" algn="ctr">
          <a:solidFill>
            <a:schemeClr val="accent5">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266700">
            <a:lnSpc>
              <a:spcPct val="90000"/>
            </a:lnSpc>
            <a:spcBef>
              <a:spcPct val="0"/>
            </a:spcBef>
            <a:spcAft>
              <a:spcPct val="35000"/>
            </a:spcAft>
            <a:buNone/>
          </a:pPr>
          <a:r>
            <a:rPr lang="en-US" sz="600" kern="1200" noProof="0" dirty="0"/>
            <a:t>Psychologists</a:t>
          </a:r>
        </a:p>
      </dsp:txBody>
      <dsp:txXfrm>
        <a:off x="115356" y="935903"/>
        <a:ext cx="546836" cy="259386"/>
      </dsp:txXfrm>
    </dsp:sp>
    <dsp:sp modelId="{F2329640-9812-43A9-AF16-1A656FD044E4}">
      <dsp:nvSpPr>
        <dsp:cNvPr id="0" name=""/>
        <dsp:cNvSpPr/>
      </dsp:nvSpPr>
      <dsp:spPr>
        <a:xfrm>
          <a:off x="560684" y="391741"/>
          <a:ext cx="574900" cy="287450"/>
        </a:xfrm>
        <a:prstGeom prst="roundRect">
          <a:avLst/>
        </a:prstGeom>
        <a:solidFill>
          <a:schemeClr val="lt1">
            <a:hueOff val="0"/>
            <a:satOff val="0"/>
            <a:lumOff val="0"/>
            <a:alphaOff val="0"/>
          </a:schemeClr>
        </a:solidFill>
        <a:ln w="12700" cap="flat" cmpd="sng" algn="ctr">
          <a:solidFill>
            <a:schemeClr val="accent5">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266700">
            <a:lnSpc>
              <a:spcPct val="90000"/>
            </a:lnSpc>
            <a:spcBef>
              <a:spcPct val="0"/>
            </a:spcBef>
            <a:spcAft>
              <a:spcPct val="35000"/>
            </a:spcAft>
            <a:buNone/>
          </a:pPr>
          <a:r>
            <a:rPr lang="en-US" sz="600" kern="1200" noProof="0" dirty="0"/>
            <a:t>Others</a:t>
          </a:r>
        </a:p>
      </dsp:txBody>
      <dsp:txXfrm>
        <a:off x="574716" y="405773"/>
        <a:ext cx="546836" cy="25938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23E670A-EC7E-4CEB-BB45-2CB104EFDE05}">
      <dsp:nvSpPr>
        <dsp:cNvPr id="0" name=""/>
        <dsp:cNvSpPr/>
      </dsp:nvSpPr>
      <dsp:spPr>
        <a:xfrm>
          <a:off x="-6125176" y="-937410"/>
          <a:ext cx="7293488" cy="7293488"/>
        </a:xfrm>
        <a:prstGeom prst="blockArc">
          <a:avLst>
            <a:gd name="adj1" fmla="val 18900000"/>
            <a:gd name="adj2" fmla="val 2700000"/>
            <a:gd name="adj3" fmla="val 296"/>
          </a:avLst>
        </a:prstGeom>
        <a:noFill/>
        <a:ln w="12700" cap="flat" cmpd="sng" algn="ctr">
          <a:solidFill>
            <a:schemeClr val="accent3">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265720CA-E334-42F5-9F75-8B95BC7D6A1D}">
      <dsp:nvSpPr>
        <dsp:cNvPr id="0" name=""/>
        <dsp:cNvSpPr/>
      </dsp:nvSpPr>
      <dsp:spPr>
        <a:xfrm>
          <a:off x="752110" y="541866"/>
          <a:ext cx="7301111" cy="1083733"/>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60213" tIns="58420" rIns="58420" bIns="58420" numCol="1" spcCol="1270" anchor="ctr" anchorCtr="0">
          <a:noAutofit/>
        </a:bodyPr>
        <a:lstStyle/>
        <a:p>
          <a:pPr marL="0" lvl="0" indent="0" algn="l" defTabSz="1022350">
            <a:lnSpc>
              <a:spcPct val="90000"/>
            </a:lnSpc>
            <a:spcBef>
              <a:spcPct val="0"/>
            </a:spcBef>
            <a:spcAft>
              <a:spcPct val="35000"/>
            </a:spcAft>
            <a:buNone/>
          </a:pPr>
          <a:r>
            <a:rPr lang="it-IT" sz="2300" kern="1200" dirty="0" err="1">
              <a:effectLst/>
              <a:latin typeface="Aptos" panose="020B0004020202020204" pitchFamily="34" charset="0"/>
              <a:ea typeface="Aptos" panose="020B0004020202020204" pitchFamily="34" charset="0"/>
              <a:cs typeface="Times New Roman" panose="02020603050405020304" pitchFamily="18" charset="0"/>
            </a:rPr>
            <a:t>improving</a:t>
          </a:r>
          <a:r>
            <a:rPr lang="it-IT" sz="2300" kern="1200" dirty="0">
              <a:effectLst/>
              <a:latin typeface="Aptos" panose="020B0004020202020204" pitchFamily="34" charset="0"/>
              <a:ea typeface="Aptos" panose="020B0004020202020204" pitchFamily="34" charset="0"/>
              <a:cs typeface="Times New Roman" panose="02020603050405020304" pitchFamily="18" charset="0"/>
            </a:rPr>
            <a:t> LEWS </a:t>
          </a:r>
          <a:r>
            <a:rPr lang="it-IT" sz="2300" kern="1200" dirty="0" err="1">
              <a:effectLst/>
              <a:latin typeface="Aptos" panose="020B0004020202020204" pitchFamily="34" charset="0"/>
              <a:ea typeface="Aptos" panose="020B0004020202020204" pitchFamily="34" charset="0"/>
              <a:cs typeface="Times New Roman" panose="02020603050405020304" pitchFamily="18" charset="0"/>
            </a:rPr>
            <a:t>does</a:t>
          </a:r>
          <a:r>
            <a:rPr lang="it-IT" sz="2300" kern="1200" dirty="0">
              <a:effectLst/>
              <a:latin typeface="Aptos" panose="020B0004020202020204" pitchFamily="34" charset="0"/>
              <a:ea typeface="Aptos" panose="020B0004020202020204" pitchFamily="34" charset="0"/>
              <a:cs typeface="Times New Roman" panose="02020603050405020304" pitchFamily="18" charset="0"/>
            </a:rPr>
            <a:t> </a:t>
          </a:r>
          <a:r>
            <a:rPr lang="it-IT" sz="2300" kern="1200" dirty="0" err="1">
              <a:effectLst/>
              <a:latin typeface="Aptos" panose="020B0004020202020204" pitchFamily="34" charset="0"/>
              <a:ea typeface="Aptos" panose="020B0004020202020204" pitchFamily="34" charset="0"/>
              <a:cs typeface="Times New Roman" panose="02020603050405020304" pitchFamily="18" charset="0"/>
            </a:rPr>
            <a:t>not</a:t>
          </a:r>
          <a:r>
            <a:rPr lang="it-IT" sz="2300" kern="1200" dirty="0">
              <a:effectLst/>
              <a:latin typeface="Aptos" panose="020B0004020202020204" pitchFamily="34" charset="0"/>
              <a:ea typeface="Aptos" panose="020B0004020202020204" pitchFamily="34" charset="0"/>
              <a:cs typeface="Times New Roman" panose="02020603050405020304" pitchFamily="18" charset="0"/>
            </a:rPr>
            <a:t> </a:t>
          </a:r>
          <a:r>
            <a:rPr lang="it-IT" sz="2300" kern="1200" dirty="0" err="1">
              <a:effectLst/>
              <a:latin typeface="Aptos" panose="020B0004020202020204" pitchFamily="34" charset="0"/>
              <a:ea typeface="Aptos" panose="020B0004020202020204" pitchFamily="34" charset="0"/>
              <a:cs typeface="Times New Roman" panose="02020603050405020304" pitchFamily="18" charset="0"/>
            </a:rPr>
            <a:t>only</a:t>
          </a:r>
          <a:r>
            <a:rPr lang="it-IT" sz="2300" kern="1200" dirty="0">
              <a:effectLst/>
              <a:latin typeface="Aptos" panose="020B0004020202020204" pitchFamily="34" charset="0"/>
              <a:ea typeface="Aptos" panose="020B0004020202020204" pitchFamily="34" charset="0"/>
              <a:cs typeface="Times New Roman" panose="02020603050405020304" pitchFamily="18" charset="0"/>
            </a:rPr>
            <a:t> </a:t>
          </a:r>
          <a:r>
            <a:rPr lang="it-IT" sz="2300" kern="1200" dirty="0" err="1">
              <a:effectLst/>
              <a:latin typeface="Aptos" panose="020B0004020202020204" pitchFamily="34" charset="0"/>
              <a:ea typeface="Aptos" panose="020B0004020202020204" pitchFamily="34" charset="0"/>
              <a:cs typeface="Times New Roman" panose="02020603050405020304" pitchFamily="18" charset="0"/>
            </a:rPr>
            <a:t>mean</a:t>
          </a:r>
          <a:r>
            <a:rPr lang="it-IT" sz="2300" kern="1200" dirty="0">
              <a:effectLst/>
              <a:latin typeface="Aptos" panose="020B0004020202020204" pitchFamily="34" charset="0"/>
              <a:ea typeface="Aptos" panose="020B0004020202020204" pitchFamily="34" charset="0"/>
              <a:cs typeface="Times New Roman" panose="02020603050405020304" pitchFamily="18" charset="0"/>
            </a:rPr>
            <a:t> </a:t>
          </a:r>
          <a:r>
            <a:rPr lang="it-IT" sz="2300" kern="1200" dirty="0" err="1">
              <a:effectLst/>
              <a:latin typeface="Aptos" panose="020B0004020202020204" pitchFamily="34" charset="0"/>
              <a:ea typeface="Aptos" panose="020B0004020202020204" pitchFamily="34" charset="0"/>
              <a:cs typeface="Times New Roman" panose="02020603050405020304" pitchFamily="18" charset="0"/>
            </a:rPr>
            <a:t>improving</a:t>
          </a:r>
          <a:r>
            <a:rPr lang="it-IT" sz="2300" kern="1200" dirty="0">
              <a:effectLst/>
              <a:latin typeface="Aptos" panose="020B0004020202020204" pitchFamily="34" charset="0"/>
              <a:ea typeface="Aptos" panose="020B0004020202020204" pitchFamily="34" charset="0"/>
              <a:cs typeface="Times New Roman" panose="02020603050405020304" pitchFamily="18" charset="0"/>
            </a:rPr>
            <a:t> the forecasting model </a:t>
          </a:r>
          <a:endParaRPr lang="it-IT" sz="2300" kern="1200" dirty="0"/>
        </a:p>
      </dsp:txBody>
      <dsp:txXfrm>
        <a:off x="752110" y="541866"/>
        <a:ext cx="7301111" cy="1083733"/>
      </dsp:txXfrm>
    </dsp:sp>
    <dsp:sp modelId="{8C17DD44-56CF-456C-8473-C0248E6DF5D1}">
      <dsp:nvSpPr>
        <dsp:cNvPr id="0" name=""/>
        <dsp:cNvSpPr/>
      </dsp:nvSpPr>
      <dsp:spPr>
        <a:xfrm>
          <a:off x="74777" y="406400"/>
          <a:ext cx="1354666" cy="1354666"/>
        </a:xfrm>
        <a:prstGeom prst="ellipse">
          <a:avLst/>
        </a:prstGeom>
        <a:solidFill>
          <a:schemeClr val="lt1">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A5E3F03E-E40A-4B1E-9A30-ABC8C02DB66B}">
      <dsp:nvSpPr>
        <dsp:cNvPr id="0" name=""/>
        <dsp:cNvSpPr/>
      </dsp:nvSpPr>
      <dsp:spPr>
        <a:xfrm>
          <a:off x="1146048" y="2167466"/>
          <a:ext cx="6907174" cy="1083733"/>
        </a:xfrm>
        <a:prstGeom prst="rect">
          <a:avLst/>
        </a:prstGeom>
        <a:solidFill>
          <a:schemeClr val="accent2">
            <a:hueOff val="-727682"/>
            <a:satOff val="-41964"/>
            <a:lumOff val="4314"/>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60213" tIns="58420" rIns="58420" bIns="58420" numCol="1" spcCol="1270" anchor="ctr" anchorCtr="0">
          <a:noAutofit/>
        </a:bodyPr>
        <a:lstStyle/>
        <a:p>
          <a:pPr marL="0" lvl="0" indent="0" algn="l" defTabSz="1022350">
            <a:lnSpc>
              <a:spcPct val="90000"/>
            </a:lnSpc>
            <a:spcBef>
              <a:spcPct val="0"/>
            </a:spcBef>
            <a:spcAft>
              <a:spcPct val="35000"/>
            </a:spcAft>
            <a:buNone/>
          </a:pPr>
          <a:r>
            <a:rPr lang="it-IT" sz="2300" kern="1200" dirty="0" err="1">
              <a:effectLst/>
              <a:latin typeface="Aptos" panose="020B0004020202020204" pitchFamily="34" charset="0"/>
              <a:ea typeface="Aptos" panose="020B0004020202020204" pitchFamily="34" charset="0"/>
              <a:cs typeface="Times New Roman" panose="02020603050405020304" pitchFamily="18" charset="0"/>
            </a:rPr>
            <a:t>we</a:t>
          </a:r>
          <a:r>
            <a:rPr lang="it-IT" sz="2300" kern="1200" dirty="0">
              <a:effectLst/>
              <a:latin typeface="Aptos" panose="020B0004020202020204" pitchFamily="34" charset="0"/>
              <a:ea typeface="Aptos" panose="020B0004020202020204" pitchFamily="34" charset="0"/>
              <a:cs typeface="Times New Roman" panose="02020603050405020304" pitchFamily="18" charset="0"/>
            </a:rPr>
            <a:t> </a:t>
          </a:r>
          <a:r>
            <a:rPr lang="it-IT" sz="2300" kern="1200" dirty="0" err="1">
              <a:effectLst/>
              <a:latin typeface="Aptos" panose="020B0004020202020204" pitchFamily="34" charset="0"/>
              <a:ea typeface="Aptos" panose="020B0004020202020204" pitchFamily="34" charset="0"/>
              <a:cs typeface="Times New Roman" panose="02020603050405020304" pitchFamily="18" charset="0"/>
            </a:rPr>
            <a:t>need</a:t>
          </a:r>
          <a:r>
            <a:rPr lang="it-IT" sz="2300" kern="1200" dirty="0">
              <a:effectLst/>
              <a:latin typeface="Aptos" panose="020B0004020202020204" pitchFamily="34" charset="0"/>
              <a:ea typeface="Aptos" panose="020B0004020202020204" pitchFamily="34" charset="0"/>
              <a:cs typeface="Times New Roman" panose="02020603050405020304" pitchFamily="18" charset="0"/>
            </a:rPr>
            <a:t> to </a:t>
          </a:r>
          <a:r>
            <a:rPr lang="it-IT" sz="2300" kern="1200" dirty="0" err="1">
              <a:effectLst/>
              <a:latin typeface="Aptos" panose="020B0004020202020204" pitchFamily="34" charset="0"/>
              <a:ea typeface="Aptos" panose="020B0004020202020204" pitchFamily="34" charset="0"/>
              <a:cs typeface="Times New Roman" panose="02020603050405020304" pitchFamily="18" charset="0"/>
            </a:rPr>
            <a:t>improve</a:t>
          </a:r>
          <a:r>
            <a:rPr lang="it-IT" sz="2300" kern="1200" dirty="0">
              <a:effectLst/>
              <a:latin typeface="Aptos" panose="020B0004020202020204" pitchFamily="34" charset="0"/>
              <a:ea typeface="Aptos" panose="020B0004020202020204" pitchFamily="34" charset="0"/>
              <a:cs typeface="Times New Roman" panose="02020603050405020304" pitchFamily="18" charset="0"/>
            </a:rPr>
            <a:t> knowledge, </a:t>
          </a:r>
          <a:r>
            <a:rPr lang="en-US" sz="2300" kern="1200" dirty="0"/>
            <a:t>with a multidisciplinary and multi-scale approach</a:t>
          </a:r>
          <a:endParaRPr lang="it-IT" sz="2300" kern="1200" dirty="0"/>
        </a:p>
      </dsp:txBody>
      <dsp:txXfrm>
        <a:off x="1146048" y="2167466"/>
        <a:ext cx="6907174" cy="1083733"/>
      </dsp:txXfrm>
    </dsp:sp>
    <dsp:sp modelId="{2F711487-F29B-4BB9-8A61-5EC33040309A}">
      <dsp:nvSpPr>
        <dsp:cNvPr id="0" name=""/>
        <dsp:cNvSpPr/>
      </dsp:nvSpPr>
      <dsp:spPr>
        <a:xfrm>
          <a:off x="468714" y="2032000"/>
          <a:ext cx="1354666" cy="1354666"/>
        </a:xfrm>
        <a:prstGeom prst="ellipse">
          <a:avLst/>
        </a:prstGeom>
        <a:solidFill>
          <a:schemeClr val="lt1">
            <a:hueOff val="0"/>
            <a:satOff val="0"/>
            <a:lumOff val="0"/>
            <a:alphaOff val="0"/>
          </a:schemeClr>
        </a:solidFill>
        <a:ln w="12700" cap="flat" cmpd="sng" algn="ctr">
          <a:solidFill>
            <a:schemeClr val="accent2">
              <a:hueOff val="-727682"/>
              <a:satOff val="-41964"/>
              <a:lumOff val="4314"/>
              <a:alphaOff val="0"/>
            </a:schemeClr>
          </a:solidFill>
          <a:prstDash val="solid"/>
          <a:miter lim="800000"/>
        </a:ln>
        <a:effectLst/>
      </dsp:spPr>
      <dsp:style>
        <a:lnRef idx="2">
          <a:scrgbClr r="0" g="0" b="0"/>
        </a:lnRef>
        <a:fillRef idx="1">
          <a:scrgbClr r="0" g="0" b="0"/>
        </a:fillRef>
        <a:effectRef idx="0">
          <a:scrgbClr r="0" g="0" b="0"/>
        </a:effectRef>
        <a:fontRef idx="minor"/>
      </dsp:style>
    </dsp:sp>
    <dsp:sp modelId="{E2DA803F-A54E-4C5B-B5A9-4C8BF6D910D3}">
      <dsp:nvSpPr>
        <dsp:cNvPr id="0" name=""/>
        <dsp:cNvSpPr/>
      </dsp:nvSpPr>
      <dsp:spPr>
        <a:xfrm>
          <a:off x="752110" y="3793066"/>
          <a:ext cx="7301111" cy="1083733"/>
        </a:xfrm>
        <a:prstGeom prst="rect">
          <a:avLst/>
        </a:prstGeom>
        <a:solidFill>
          <a:schemeClr val="accent2">
            <a:hueOff val="-1455363"/>
            <a:satOff val="-83928"/>
            <a:lumOff val="8628"/>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60213" tIns="58420" rIns="58420" bIns="58420" numCol="1" spcCol="1270" anchor="ctr" anchorCtr="0">
          <a:noAutofit/>
        </a:bodyPr>
        <a:lstStyle/>
        <a:p>
          <a:pPr marL="0" lvl="0" indent="0" algn="l" defTabSz="1022350">
            <a:lnSpc>
              <a:spcPct val="90000"/>
            </a:lnSpc>
            <a:spcBef>
              <a:spcPct val="0"/>
            </a:spcBef>
            <a:spcAft>
              <a:spcPct val="35000"/>
            </a:spcAft>
            <a:buNone/>
          </a:pPr>
          <a:r>
            <a:rPr lang="en-US" sz="2300" kern="1200" dirty="0"/>
            <a:t>Only in this way we can design good monitoring systems, make models more effective, and produce forecasts that are really useful for operations</a:t>
          </a:r>
          <a:endParaRPr lang="it-IT" sz="2300" kern="1200" dirty="0"/>
        </a:p>
      </dsp:txBody>
      <dsp:txXfrm>
        <a:off x="752110" y="3793066"/>
        <a:ext cx="7301111" cy="1083733"/>
      </dsp:txXfrm>
    </dsp:sp>
    <dsp:sp modelId="{79D22896-85A1-4D86-94B2-C7BC66BD69C4}">
      <dsp:nvSpPr>
        <dsp:cNvPr id="0" name=""/>
        <dsp:cNvSpPr/>
      </dsp:nvSpPr>
      <dsp:spPr>
        <a:xfrm>
          <a:off x="74777" y="3657600"/>
          <a:ext cx="1354666" cy="1354666"/>
        </a:xfrm>
        <a:prstGeom prst="ellipse">
          <a:avLst/>
        </a:prstGeom>
        <a:solidFill>
          <a:schemeClr val="lt1">
            <a:hueOff val="0"/>
            <a:satOff val="0"/>
            <a:lumOff val="0"/>
            <a:alphaOff val="0"/>
          </a:schemeClr>
        </a:solidFill>
        <a:ln w="12700" cap="flat" cmpd="sng" algn="ctr">
          <a:solidFill>
            <a:schemeClr val="accent2">
              <a:hueOff val="-1455363"/>
              <a:satOff val="-83928"/>
              <a:lumOff val="8628"/>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4.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E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3433823-9A21-3048-B7D2-8B9C9563BF67}" type="datetimeFigureOut">
              <a:rPr lang="en-ES" smtClean="0"/>
              <a:t>22/04/2026</a:t>
            </a:fld>
            <a:endParaRPr lang="en-E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E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E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E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4D81A78-D57A-B946-B880-C4E589C61383}" type="slidenum">
              <a:rPr lang="en-ES" smtClean="0"/>
              <a:t>‹#›</a:t>
            </a:fld>
            <a:endParaRPr lang="en-ES"/>
          </a:p>
        </p:txBody>
      </p:sp>
    </p:spTree>
    <p:extLst>
      <p:ext uri="{BB962C8B-B14F-4D97-AF65-F5344CB8AC3E}">
        <p14:creationId xmlns:p14="http://schemas.microsoft.com/office/powerpoint/2010/main" val="26924906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txBody>
          <a:bodyPr/>
          <a:lstStyle/>
          <a:p>
            <a:endParaRPr lang="it-IT"/>
          </a:p>
        </p:txBody>
      </p:sp>
      <p:sp>
        <p:nvSpPr>
          <p:cNvPr id="3" name="Segnaposto note 2"/>
          <p:cNvSpPr>
            <a:spLocks noGrp="1"/>
          </p:cNvSpPr>
          <p:nvPr>
            <p:ph type="body" idx="1"/>
          </p:nvPr>
        </p:nvSpPr>
        <p:spPr/>
        <p:txBody>
          <a:bodyPr/>
          <a:lstStyle/>
          <a:p>
            <a:r>
              <a:rPr lang="en-US" dirty="0"/>
              <a:t>Good morning everyone,</a:t>
            </a:r>
          </a:p>
          <a:p>
            <a:r>
              <a:rPr lang="it-IT" sz="1200" kern="1200" dirty="0">
                <a:solidFill>
                  <a:schemeClr val="tx1"/>
                </a:solidFill>
                <a:effectLst/>
                <a:latin typeface="+mn-lt"/>
                <a:ea typeface="+mn-ea"/>
                <a:cs typeface="+mn-cs"/>
              </a:rPr>
              <a:t>My name </a:t>
            </a:r>
            <a:r>
              <a:rPr lang="it-IT" sz="1200" kern="1200" dirty="0" err="1">
                <a:solidFill>
                  <a:schemeClr val="tx1"/>
                </a:solidFill>
                <a:effectLst/>
                <a:latin typeface="+mn-lt"/>
                <a:ea typeface="+mn-ea"/>
                <a:cs typeface="+mn-cs"/>
              </a:rPr>
              <a:t>is</a:t>
            </a:r>
            <a:r>
              <a:rPr lang="it-IT" sz="1200" kern="1200" dirty="0">
                <a:solidFill>
                  <a:schemeClr val="tx1"/>
                </a:solidFill>
                <a:effectLst/>
                <a:latin typeface="+mn-lt"/>
                <a:ea typeface="+mn-ea"/>
                <a:cs typeface="+mn-cs"/>
              </a:rPr>
              <a:t> Angela Di Perna, and </a:t>
            </a:r>
            <a:r>
              <a:rPr lang="it-IT" sz="1200" kern="1200" dirty="0" err="1">
                <a:solidFill>
                  <a:schemeClr val="tx1"/>
                </a:solidFill>
                <a:effectLst/>
                <a:latin typeface="+mn-lt"/>
                <a:ea typeface="+mn-ea"/>
                <a:cs typeface="+mn-cs"/>
              </a:rPr>
              <a:t>I’m</a:t>
            </a:r>
            <a:r>
              <a:rPr lang="it-IT" sz="1200" kern="1200" dirty="0">
                <a:solidFill>
                  <a:schemeClr val="tx1"/>
                </a:solidFill>
                <a:effectLst/>
                <a:latin typeface="+mn-lt"/>
                <a:ea typeface="+mn-ea"/>
                <a:cs typeface="+mn-cs"/>
              </a:rPr>
              <a:t> a Technical </a:t>
            </a:r>
            <a:r>
              <a:rPr lang="it-IT" sz="1200" kern="1200" dirty="0" err="1">
                <a:solidFill>
                  <a:schemeClr val="tx1"/>
                </a:solidFill>
                <a:effectLst/>
                <a:latin typeface="+mn-lt"/>
                <a:ea typeface="+mn-ea"/>
                <a:cs typeface="+mn-cs"/>
              </a:rPr>
              <a:t>Officer</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at</a:t>
            </a:r>
            <a:r>
              <a:rPr lang="it-IT" sz="1200" kern="1200" dirty="0">
                <a:solidFill>
                  <a:schemeClr val="tx1"/>
                </a:solidFill>
                <a:effectLst/>
                <a:latin typeface="+mn-lt"/>
                <a:ea typeface="+mn-ea"/>
                <a:cs typeface="+mn-cs"/>
              </a:rPr>
              <a:t> the Southern </a:t>
            </a:r>
            <a:r>
              <a:rPr lang="it-IT" sz="1200" kern="1200" dirty="0" err="1">
                <a:solidFill>
                  <a:schemeClr val="tx1"/>
                </a:solidFill>
                <a:effectLst/>
                <a:latin typeface="+mn-lt"/>
                <a:ea typeface="+mn-ea"/>
                <a:cs typeface="+mn-cs"/>
              </a:rPr>
              <a:t>Apennines</a:t>
            </a:r>
            <a:r>
              <a:rPr lang="it-IT" sz="1200" kern="1200" dirty="0">
                <a:solidFill>
                  <a:schemeClr val="tx1"/>
                </a:solidFill>
                <a:effectLst/>
                <a:latin typeface="+mn-lt"/>
                <a:ea typeface="+mn-ea"/>
                <a:cs typeface="+mn-cs"/>
              </a:rPr>
              <a:t> River Basin </a:t>
            </a:r>
            <a:r>
              <a:rPr lang="it-IT" sz="1200" kern="1200" dirty="0" err="1">
                <a:solidFill>
                  <a:schemeClr val="tx1"/>
                </a:solidFill>
                <a:effectLst/>
                <a:latin typeface="+mn-lt"/>
                <a:ea typeface="+mn-ea"/>
                <a:cs typeface="+mn-cs"/>
              </a:rPr>
              <a:t>District</a:t>
            </a:r>
            <a:r>
              <a:rPr lang="it-IT" sz="1200" kern="1200" dirty="0">
                <a:solidFill>
                  <a:schemeClr val="tx1"/>
                </a:solidFill>
                <a:effectLst/>
                <a:latin typeface="+mn-lt"/>
                <a:ea typeface="+mn-ea"/>
                <a:cs typeface="+mn-cs"/>
              </a:rPr>
              <a:t> Authority.</a:t>
            </a:r>
          </a:p>
          <a:p>
            <a:r>
              <a:rPr lang="it-IT" sz="1200" kern="1200" dirty="0">
                <a:solidFill>
                  <a:schemeClr val="tx1"/>
                </a:solidFill>
                <a:effectLst/>
                <a:latin typeface="+mn-lt"/>
                <a:ea typeface="+mn-ea"/>
                <a:cs typeface="+mn-cs"/>
              </a:rPr>
              <a:t>First of </a:t>
            </a:r>
            <a:r>
              <a:rPr lang="it-IT" sz="1200" kern="1200" dirty="0" err="1">
                <a:solidFill>
                  <a:schemeClr val="tx1"/>
                </a:solidFill>
                <a:effectLst/>
                <a:latin typeface="+mn-lt"/>
                <a:ea typeface="+mn-ea"/>
                <a:cs typeface="+mn-cs"/>
              </a:rPr>
              <a:t>all</a:t>
            </a:r>
            <a:r>
              <a:rPr lang="it-IT" sz="1200" kern="1200" dirty="0">
                <a:solidFill>
                  <a:schemeClr val="tx1"/>
                </a:solidFill>
                <a:effectLst/>
                <a:latin typeface="+mn-lt"/>
                <a:ea typeface="+mn-ea"/>
                <a:cs typeface="+mn-cs"/>
              </a:rPr>
              <a:t>, I </a:t>
            </a:r>
            <a:r>
              <a:rPr lang="it-IT" sz="1200" kern="1200" dirty="0" err="1">
                <a:solidFill>
                  <a:schemeClr val="tx1"/>
                </a:solidFill>
                <a:effectLst/>
                <a:latin typeface="+mn-lt"/>
                <a:ea typeface="+mn-ea"/>
                <a:cs typeface="+mn-cs"/>
              </a:rPr>
              <a:t>would</a:t>
            </a:r>
            <a:r>
              <a:rPr lang="it-IT" sz="1200" kern="1200" dirty="0">
                <a:solidFill>
                  <a:schemeClr val="tx1"/>
                </a:solidFill>
                <a:effectLst/>
                <a:latin typeface="+mn-lt"/>
                <a:ea typeface="+mn-ea"/>
                <a:cs typeface="+mn-cs"/>
              </a:rPr>
              <a:t> like to </a:t>
            </a:r>
            <a:r>
              <a:rPr lang="it-IT" sz="1200" kern="1200" dirty="0" err="1">
                <a:solidFill>
                  <a:schemeClr val="tx1"/>
                </a:solidFill>
                <a:effectLst/>
                <a:latin typeface="+mn-lt"/>
                <a:ea typeface="+mn-ea"/>
                <a:cs typeface="+mn-cs"/>
              </a:rPr>
              <a:t>bring</a:t>
            </a:r>
            <a:r>
              <a:rPr lang="it-IT" sz="1200" kern="1200" dirty="0">
                <a:solidFill>
                  <a:schemeClr val="tx1"/>
                </a:solidFill>
                <a:effectLst/>
                <a:latin typeface="+mn-lt"/>
                <a:ea typeface="+mn-ea"/>
                <a:cs typeface="+mn-cs"/>
              </a:rPr>
              <a:t> the </a:t>
            </a:r>
            <a:r>
              <a:rPr lang="it-IT" sz="1200" kern="1200" dirty="0" err="1">
                <a:solidFill>
                  <a:schemeClr val="tx1"/>
                </a:solidFill>
                <a:effectLst/>
                <a:latin typeface="+mn-lt"/>
                <a:ea typeface="+mn-ea"/>
                <a:cs typeface="+mn-cs"/>
              </a:rPr>
              <a:t>greetings</a:t>
            </a:r>
            <a:r>
              <a:rPr lang="it-IT" sz="1200" kern="1200" dirty="0">
                <a:solidFill>
                  <a:schemeClr val="tx1"/>
                </a:solidFill>
                <a:effectLst/>
                <a:latin typeface="+mn-lt"/>
                <a:ea typeface="+mn-ea"/>
                <a:cs typeface="+mn-cs"/>
              </a:rPr>
              <a:t> of </a:t>
            </a:r>
            <a:r>
              <a:rPr lang="it-IT" sz="1200" kern="1200" dirty="0" err="1">
                <a:solidFill>
                  <a:schemeClr val="tx1"/>
                </a:solidFill>
                <a:effectLst/>
                <a:latin typeface="+mn-lt"/>
                <a:ea typeface="+mn-ea"/>
                <a:cs typeface="+mn-cs"/>
              </a:rPr>
              <a:t>our</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Secretary</a:t>
            </a:r>
            <a:r>
              <a:rPr lang="it-IT" sz="1200" kern="1200" dirty="0">
                <a:solidFill>
                  <a:schemeClr val="tx1"/>
                </a:solidFill>
                <a:effectLst/>
                <a:latin typeface="+mn-lt"/>
                <a:ea typeface="+mn-ea"/>
                <a:cs typeface="+mn-cs"/>
              </a:rPr>
              <a:t> General, </a:t>
            </a:r>
            <a:r>
              <a:rPr lang="it-IT" sz="1200" kern="1200" dirty="0" err="1">
                <a:solidFill>
                  <a:schemeClr val="tx1"/>
                </a:solidFill>
                <a:effectLst/>
                <a:latin typeface="+mn-lt"/>
                <a:ea typeface="+mn-ea"/>
                <a:cs typeface="+mn-cs"/>
              </a:rPr>
              <a:t>who</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apologizes</a:t>
            </a:r>
            <a:r>
              <a:rPr lang="it-IT" sz="1200" kern="1200" dirty="0">
                <a:solidFill>
                  <a:schemeClr val="tx1"/>
                </a:solidFill>
                <a:effectLst/>
                <a:latin typeface="+mn-lt"/>
                <a:ea typeface="+mn-ea"/>
                <a:cs typeface="+mn-cs"/>
              </a:rPr>
              <a:t> for </a:t>
            </a:r>
            <a:r>
              <a:rPr lang="it-IT" sz="1200" kern="1200" dirty="0" err="1">
                <a:solidFill>
                  <a:schemeClr val="tx1"/>
                </a:solidFill>
                <a:effectLst/>
                <a:latin typeface="+mn-lt"/>
                <a:ea typeface="+mn-ea"/>
                <a:cs typeface="+mn-cs"/>
              </a:rPr>
              <a:t>not</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being</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here</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today</a:t>
            </a:r>
            <a:r>
              <a:rPr lang="it-IT" sz="1200" kern="1200" dirty="0">
                <a:solidFill>
                  <a:schemeClr val="tx1"/>
                </a:solidFill>
                <a:effectLst/>
                <a:latin typeface="+mn-lt"/>
                <a:ea typeface="+mn-ea"/>
                <a:cs typeface="+mn-cs"/>
              </a:rPr>
              <a:t> due to </a:t>
            </a:r>
            <a:r>
              <a:rPr lang="it-IT" sz="1200" kern="1200" dirty="0" err="1">
                <a:solidFill>
                  <a:schemeClr val="tx1"/>
                </a:solidFill>
                <a:effectLst/>
                <a:latin typeface="+mn-lt"/>
                <a:ea typeface="+mn-ea"/>
                <a:cs typeface="+mn-cs"/>
              </a:rPr>
              <a:t>institutional</a:t>
            </a:r>
            <a:r>
              <a:rPr lang="it-IT" sz="1200" kern="1200" dirty="0">
                <a:solidFill>
                  <a:schemeClr val="tx1"/>
                </a:solidFill>
                <a:effectLst/>
                <a:latin typeface="+mn-lt"/>
                <a:ea typeface="+mn-ea"/>
                <a:cs typeface="+mn-cs"/>
              </a:rPr>
              <a:t> commitments. </a:t>
            </a:r>
          </a:p>
          <a:p>
            <a:r>
              <a:rPr lang="it-IT" sz="1200" kern="1200" dirty="0" err="1">
                <a:solidFill>
                  <a:schemeClr val="tx1"/>
                </a:solidFill>
                <a:effectLst/>
                <a:latin typeface="+mn-lt"/>
                <a:ea typeface="+mn-ea"/>
                <a:cs typeface="+mn-cs"/>
              </a:rPr>
              <a:t>We</a:t>
            </a:r>
            <a:r>
              <a:rPr lang="it-IT" sz="1200" kern="1200" dirty="0">
                <a:solidFill>
                  <a:schemeClr val="tx1"/>
                </a:solidFill>
                <a:effectLst/>
                <a:latin typeface="+mn-lt"/>
                <a:ea typeface="+mn-ea"/>
                <a:cs typeface="+mn-cs"/>
              </a:rPr>
              <a:t> are </a:t>
            </a:r>
            <a:r>
              <a:rPr lang="it-IT" sz="1200" kern="1200" dirty="0" err="1">
                <a:solidFill>
                  <a:schemeClr val="tx1"/>
                </a:solidFill>
                <a:effectLst/>
                <a:latin typeface="+mn-lt"/>
                <a:ea typeface="+mn-ea"/>
                <a:cs typeface="+mn-cs"/>
              </a:rPr>
              <a:t>very</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pleased</a:t>
            </a:r>
            <a:r>
              <a:rPr lang="it-IT" sz="1200" kern="1200" dirty="0">
                <a:solidFill>
                  <a:schemeClr val="tx1"/>
                </a:solidFill>
                <a:effectLst/>
                <a:latin typeface="+mn-lt"/>
                <a:ea typeface="+mn-ea"/>
                <a:cs typeface="+mn-cs"/>
              </a:rPr>
              <a:t> to </a:t>
            </a:r>
            <a:r>
              <a:rPr lang="it-IT" sz="1200" kern="1200" dirty="0" err="1">
                <a:solidFill>
                  <a:schemeClr val="tx1"/>
                </a:solidFill>
                <a:effectLst/>
                <a:latin typeface="+mn-lt"/>
                <a:ea typeface="+mn-ea"/>
                <a:cs typeface="+mn-cs"/>
              </a:rPr>
              <a:t>have</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been</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invited</a:t>
            </a:r>
            <a:r>
              <a:rPr lang="it-IT" sz="1200" kern="1200" dirty="0">
                <a:solidFill>
                  <a:schemeClr val="tx1"/>
                </a:solidFill>
                <a:effectLst/>
                <a:latin typeface="+mn-lt"/>
                <a:ea typeface="+mn-ea"/>
                <a:cs typeface="+mn-cs"/>
              </a:rPr>
              <a:t> to </a:t>
            </a:r>
            <a:r>
              <a:rPr lang="it-IT" sz="1200" kern="1200" dirty="0" err="1">
                <a:solidFill>
                  <a:schemeClr val="tx1"/>
                </a:solidFill>
                <a:effectLst/>
                <a:latin typeface="+mn-lt"/>
                <a:ea typeface="+mn-ea"/>
                <a:cs typeface="+mn-cs"/>
              </a:rPr>
              <a:t>this</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interesting</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initiative</a:t>
            </a:r>
            <a:r>
              <a:rPr lang="it-IT" sz="1200" kern="1200" dirty="0">
                <a:solidFill>
                  <a:schemeClr val="tx1"/>
                </a:solidFill>
                <a:effectLst/>
                <a:latin typeface="+mn-lt"/>
                <a:ea typeface="+mn-ea"/>
                <a:cs typeface="+mn-cs"/>
              </a:rPr>
              <a:t>.</a:t>
            </a:r>
          </a:p>
        </p:txBody>
      </p:sp>
      <p:sp>
        <p:nvSpPr>
          <p:cNvPr id="4" name="Segnaposto numero diapositiva 3"/>
          <p:cNvSpPr>
            <a:spLocks noGrp="1"/>
          </p:cNvSpPr>
          <p:nvPr>
            <p:ph type="sldNum" sz="quarter" idx="5"/>
          </p:nvPr>
        </p:nvSpPr>
        <p:spPr/>
        <p:txBody>
          <a:bodyPr/>
          <a:lstStyle/>
          <a:p>
            <a:fld id="{4DE4DB69-6419-410B-B006-0D2C3B6238E4}" type="slidenum">
              <a:rPr lang="it-IT" smtClean="0"/>
              <a:t>3</a:t>
            </a:fld>
            <a:endParaRPr lang="it-IT"/>
          </a:p>
        </p:txBody>
      </p:sp>
    </p:spTree>
    <p:extLst>
      <p:ext uri="{BB962C8B-B14F-4D97-AF65-F5344CB8AC3E}">
        <p14:creationId xmlns:p14="http://schemas.microsoft.com/office/powerpoint/2010/main" val="41987616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200" kern="1200" dirty="0">
                <a:solidFill>
                  <a:schemeClr val="tx1"/>
                </a:solidFill>
                <a:effectLst/>
                <a:latin typeface="+mn-lt"/>
                <a:ea typeface="+mn-ea"/>
                <a:cs typeface="+mn-cs"/>
              </a:rPr>
              <a:t>In </a:t>
            </a:r>
            <a:r>
              <a:rPr lang="it-IT" sz="1200" kern="1200" dirty="0" err="1">
                <a:solidFill>
                  <a:schemeClr val="tx1"/>
                </a:solidFill>
                <a:effectLst/>
                <a:latin typeface="+mn-lt"/>
                <a:ea typeface="+mn-ea"/>
                <a:cs typeface="+mn-cs"/>
              </a:rPr>
              <a:t>conclusion</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we</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believe</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that</a:t>
            </a:r>
            <a:r>
              <a:rPr lang="it-IT" sz="1200" kern="1200" dirty="0">
                <a:solidFill>
                  <a:schemeClr val="tx1"/>
                </a:solidFill>
                <a:effectLst/>
                <a:latin typeface="+mn-lt"/>
                <a:ea typeface="+mn-ea"/>
                <a:cs typeface="+mn-cs"/>
              </a:rPr>
              <a:t> </a:t>
            </a:r>
            <a:r>
              <a:rPr lang="it-IT" dirty="0" err="1">
                <a:effectLst/>
                <a:latin typeface="Aptos" panose="020B0004020202020204" pitchFamily="34" charset="0"/>
                <a:ea typeface="Aptos" panose="020B0004020202020204" pitchFamily="34" charset="0"/>
                <a:cs typeface="Times New Roman" panose="02020603050405020304" pitchFamily="18" charset="0"/>
              </a:rPr>
              <a:t>improving</a:t>
            </a:r>
            <a:r>
              <a:rPr lang="it-IT" dirty="0">
                <a:effectLst/>
                <a:latin typeface="Aptos" panose="020B0004020202020204" pitchFamily="34" charset="0"/>
                <a:ea typeface="Aptos" panose="020B0004020202020204" pitchFamily="34" charset="0"/>
                <a:cs typeface="Times New Roman" panose="02020603050405020304" pitchFamily="18" charset="0"/>
              </a:rPr>
              <a:t> LEWS </a:t>
            </a:r>
            <a:r>
              <a:rPr lang="it-IT" dirty="0" err="1">
                <a:effectLst/>
                <a:latin typeface="Aptos" panose="020B0004020202020204" pitchFamily="34" charset="0"/>
                <a:ea typeface="Aptos" panose="020B0004020202020204" pitchFamily="34" charset="0"/>
                <a:cs typeface="Times New Roman" panose="02020603050405020304" pitchFamily="18" charset="0"/>
              </a:rPr>
              <a:t>does</a:t>
            </a:r>
            <a:r>
              <a:rPr lang="it-IT" dirty="0">
                <a:effectLst/>
                <a:latin typeface="Aptos" panose="020B0004020202020204" pitchFamily="34" charset="0"/>
                <a:ea typeface="Aptos" panose="020B0004020202020204" pitchFamily="34" charset="0"/>
                <a:cs typeface="Times New Roman" panose="02020603050405020304" pitchFamily="18" charset="0"/>
              </a:rPr>
              <a:t> </a:t>
            </a:r>
            <a:r>
              <a:rPr lang="it-IT" dirty="0" err="1">
                <a:effectLst/>
                <a:latin typeface="Aptos" panose="020B0004020202020204" pitchFamily="34" charset="0"/>
                <a:ea typeface="Aptos" panose="020B0004020202020204" pitchFamily="34" charset="0"/>
                <a:cs typeface="Times New Roman" panose="02020603050405020304" pitchFamily="18" charset="0"/>
              </a:rPr>
              <a:t>not</a:t>
            </a:r>
            <a:r>
              <a:rPr lang="it-IT" dirty="0">
                <a:effectLst/>
                <a:latin typeface="Aptos" panose="020B0004020202020204" pitchFamily="34" charset="0"/>
                <a:ea typeface="Aptos" panose="020B0004020202020204" pitchFamily="34" charset="0"/>
                <a:cs typeface="Times New Roman" panose="02020603050405020304" pitchFamily="18" charset="0"/>
              </a:rPr>
              <a:t> </a:t>
            </a:r>
            <a:r>
              <a:rPr lang="it-IT" dirty="0" err="1">
                <a:effectLst/>
                <a:latin typeface="Aptos" panose="020B0004020202020204" pitchFamily="34" charset="0"/>
                <a:ea typeface="Aptos" panose="020B0004020202020204" pitchFamily="34" charset="0"/>
                <a:cs typeface="Times New Roman" panose="02020603050405020304" pitchFamily="18" charset="0"/>
              </a:rPr>
              <a:t>only</a:t>
            </a:r>
            <a:r>
              <a:rPr lang="it-IT" dirty="0">
                <a:effectLst/>
                <a:latin typeface="Aptos" panose="020B0004020202020204" pitchFamily="34" charset="0"/>
                <a:ea typeface="Aptos" panose="020B0004020202020204" pitchFamily="34" charset="0"/>
                <a:cs typeface="Times New Roman" panose="02020603050405020304" pitchFamily="18" charset="0"/>
              </a:rPr>
              <a:t> </a:t>
            </a:r>
            <a:r>
              <a:rPr lang="it-IT" dirty="0" err="1">
                <a:effectLst/>
                <a:latin typeface="Aptos" panose="020B0004020202020204" pitchFamily="34" charset="0"/>
                <a:ea typeface="Aptos" panose="020B0004020202020204" pitchFamily="34" charset="0"/>
                <a:cs typeface="Times New Roman" panose="02020603050405020304" pitchFamily="18" charset="0"/>
              </a:rPr>
              <a:t>mean</a:t>
            </a:r>
            <a:r>
              <a:rPr lang="it-IT" dirty="0">
                <a:effectLst/>
                <a:latin typeface="Aptos" panose="020B0004020202020204" pitchFamily="34" charset="0"/>
                <a:ea typeface="Aptos" panose="020B0004020202020204" pitchFamily="34" charset="0"/>
                <a:cs typeface="Times New Roman" panose="02020603050405020304" pitchFamily="18" charset="0"/>
              </a:rPr>
              <a:t> </a:t>
            </a:r>
            <a:r>
              <a:rPr lang="it-IT" dirty="0" err="1">
                <a:effectLst/>
                <a:latin typeface="Aptos" panose="020B0004020202020204" pitchFamily="34" charset="0"/>
                <a:ea typeface="Aptos" panose="020B0004020202020204" pitchFamily="34" charset="0"/>
                <a:cs typeface="Times New Roman" panose="02020603050405020304" pitchFamily="18" charset="0"/>
              </a:rPr>
              <a:t>improving</a:t>
            </a:r>
            <a:r>
              <a:rPr lang="it-IT" dirty="0">
                <a:effectLst/>
                <a:latin typeface="Aptos" panose="020B0004020202020204" pitchFamily="34" charset="0"/>
                <a:ea typeface="Aptos" panose="020B0004020202020204" pitchFamily="34" charset="0"/>
                <a:cs typeface="Times New Roman" panose="02020603050405020304" pitchFamily="18" charset="0"/>
              </a:rPr>
              <a:t> the forecasting model.</a:t>
            </a:r>
            <a:br>
              <a:rPr lang="it-IT" sz="1200" kern="1200" dirty="0">
                <a:solidFill>
                  <a:schemeClr val="tx1"/>
                </a:solidFill>
                <a:effectLst/>
                <a:latin typeface="+mn-lt"/>
                <a:ea typeface="+mn-ea"/>
                <a:cs typeface="+mn-cs"/>
              </a:rPr>
            </a:br>
            <a:r>
              <a:rPr lang="it-IT" sz="1200" kern="1200" dirty="0">
                <a:solidFill>
                  <a:schemeClr val="tx1"/>
                </a:solidFill>
                <a:effectLst/>
                <a:latin typeface="+mn-lt"/>
                <a:ea typeface="+mn-ea"/>
                <a:cs typeface="+mn-cs"/>
              </a:rPr>
              <a:t>First of </a:t>
            </a:r>
            <a:r>
              <a:rPr lang="it-IT" sz="1200" kern="1200" dirty="0" err="1">
                <a:solidFill>
                  <a:schemeClr val="tx1"/>
                </a:solidFill>
                <a:effectLst/>
                <a:latin typeface="+mn-lt"/>
                <a:ea typeface="+mn-ea"/>
                <a:cs typeface="+mn-cs"/>
              </a:rPr>
              <a:t>all</a:t>
            </a:r>
            <a:r>
              <a:rPr lang="it-IT" sz="1200" kern="1200" dirty="0">
                <a:solidFill>
                  <a:schemeClr val="tx1"/>
                </a:solidFill>
                <a:effectLst/>
                <a:latin typeface="+mn-lt"/>
                <a:ea typeface="+mn-ea"/>
                <a:cs typeface="+mn-cs"/>
              </a:rPr>
              <a:t>, </a:t>
            </a:r>
            <a:r>
              <a:rPr lang="it-IT" dirty="0" err="1">
                <a:effectLst/>
                <a:latin typeface="Aptos" panose="020B0004020202020204" pitchFamily="34" charset="0"/>
                <a:ea typeface="Aptos" panose="020B0004020202020204" pitchFamily="34" charset="0"/>
                <a:cs typeface="Times New Roman" panose="02020603050405020304" pitchFamily="18" charset="0"/>
              </a:rPr>
              <a:t>we</a:t>
            </a:r>
            <a:r>
              <a:rPr lang="it-IT" dirty="0">
                <a:effectLst/>
                <a:latin typeface="Aptos" panose="020B0004020202020204" pitchFamily="34" charset="0"/>
                <a:ea typeface="Aptos" panose="020B0004020202020204" pitchFamily="34" charset="0"/>
                <a:cs typeface="Times New Roman" panose="02020603050405020304" pitchFamily="18" charset="0"/>
              </a:rPr>
              <a:t> </a:t>
            </a:r>
            <a:r>
              <a:rPr lang="it-IT" dirty="0" err="1">
                <a:effectLst/>
                <a:latin typeface="Aptos" panose="020B0004020202020204" pitchFamily="34" charset="0"/>
                <a:ea typeface="Aptos" panose="020B0004020202020204" pitchFamily="34" charset="0"/>
                <a:cs typeface="Times New Roman" panose="02020603050405020304" pitchFamily="18" charset="0"/>
              </a:rPr>
              <a:t>need</a:t>
            </a:r>
            <a:r>
              <a:rPr lang="it-IT" dirty="0">
                <a:effectLst/>
                <a:latin typeface="Aptos" panose="020B0004020202020204" pitchFamily="34" charset="0"/>
                <a:ea typeface="Aptos" panose="020B0004020202020204" pitchFamily="34" charset="0"/>
                <a:cs typeface="Times New Roman" panose="02020603050405020304" pitchFamily="18" charset="0"/>
              </a:rPr>
              <a:t> to </a:t>
            </a:r>
            <a:r>
              <a:rPr lang="it-IT" dirty="0" err="1">
                <a:effectLst/>
                <a:latin typeface="Aptos" panose="020B0004020202020204" pitchFamily="34" charset="0"/>
                <a:ea typeface="Aptos" panose="020B0004020202020204" pitchFamily="34" charset="0"/>
                <a:cs typeface="Times New Roman" panose="02020603050405020304" pitchFamily="18" charset="0"/>
              </a:rPr>
              <a:t>improve</a:t>
            </a:r>
            <a:r>
              <a:rPr lang="it-IT" dirty="0">
                <a:effectLst/>
                <a:latin typeface="Aptos" panose="020B0004020202020204" pitchFamily="34" charset="0"/>
                <a:ea typeface="Aptos" panose="020B0004020202020204" pitchFamily="34" charset="0"/>
                <a:cs typeface="Times New Roman" panose="02020603050405020304" pitchFamily="18" charset="0"/>
              </a:rPr>
              <a:t> knowledge, </a:t>
            </a:r>
            <a:r>
              <a:rPr lang="en-US" dirty="0"/>
              <a:t>with a multidisciplinary and multi-scale approach</a:t>
            </a:r>
            <a:endParaRPr lang="it-IT" dirty="0"/>
          </a:p>
          <a:p>
            <a:pPr lvl="0"/>
            <a:r>
              <a:rPr lang="en-US" dirty="0"/>
              <a:t>Only in this way we can design good monitoring systems, make models more effective, and produce forecasts that are really useful for operations</a:t>
            </a:r>
            <a:endParaRPr lang="it-IT" dirty="0"/>
          </a:p>
        </p:txBody>
      </p:sp>
      <p:sp>
        <p:nvSpPr>
          <p:cNvPr id="4" name="Segnaposto numero diapositiva 3"/>
          <p:cNvSpPr>
            <a:spLocks noGrp="1"/>
          </p:cNvSpPr>
          <p:nvPr>
            <p:ph type="sldNum" sz="quarter" idx="5"/>
          </p:nvPr>
        </p:nvSpPr>
        <p:spPr/>
        <p:txBody>
          <a:bodyPr/>
          <a:lstStyle/>
          <a:p>
            <a:pPr rtl="0"/>
            <a:fld id="{C58EC616-C518-4358-9496-6C33B2F5FA56}" type="slidenum">
              <a:rPr lang="it-IT" smtClean="0"/>
              <a:t>12</a:t>
            </a:fld>
            <a:endParaRPr lang="it-IT" dirty="0"/>
          </a:p>
        </p:txBody>
      </p:sp>
    </p:spTree>
    <p:extLst>
      <p:ext uri="{BB962C8B-B14F-4D97-AF65-F5344CB8AC3E}">
        <p14:creationId xmlns:p14="http://schemas.microsoft.com/office/powerpoint/2010/main" val="33158190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586471-3A5F-6A96-6A50-A5F657E307C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6A0125E-CE4A-3E05-2EB3-AFAF18B8EE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78F415B-A42F-66A7-0141-51062C5BD67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856F91B-4A24-2DC4-2B54-EA92B4A57A3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D10AD9-A77C-4406-AB0F-5BC22DB71F4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217717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9BAC95-6FD0-D7BE-3F08-E1927D252CD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C1219E6-F63F-540B-5ECF-A91005B9FE8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6BB892F-71C2-38ED-AFB6-9024E8C09860}"/>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D35FC90-7397-C4A7-49D9-7654A7AE610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D10AD9-A77C-4406-AB0F-5BC22DB71F4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228354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B819087-58C6-3533-C617-9682B077C3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EDF2C69-84D8-03AF-05A5-BFF72C474B3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96F789A-DE84-FAE1-D0B7-2C452178611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31579CB-F004-26A7-EE67-236AB5923FB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D10AD9-A77C-4406-AB0F-5BC22DB71F4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8477605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7B960A-A32E-6849-8760-4321D2E1C1D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B3A9368-BB52-3E64-66B5-0E32D6E84D9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F47FAA5-04D8-408D-EC89-F4090F8625F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56ECC60-ACEA-3D3D-DB52-8D4BEB545AE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D10AD9-A77C-4406-AB0F-5BC22DB71F4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322575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EE987B-6EB3-03C9-F27C-23964F69857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3F4BFA9-35C7-C47C-8BD4-563050D8EC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A7146DD-CED5-0485-AAE8-6926B0C2D9DD}"/>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2117613-70CB-283C-B9C5-DBF8D0F61E6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D10AD9-A77C-4406-AB0F-5BC22DB71F4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991645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txBody>
          <a:bodyPr/>
          <a:lstStyle/>
          <a:p>
            <a:endParaRPr lang="it-IT"/>
          </a:p>
        </p:txBody>
      </p:sp>
      <p:sp>
        <p:nvSpPr>
          <p:cNvPr id="3" name="Segnaposto note 2"/>
          <p:cNvSpPr>
            <a:spLocks noGrp="1"/>
          </p:cNvSpPr>
          <p:nvPr>
            <p:ph type="body" idx="1"/>
          </p:nvPr>
        </p:nvSpPr>
        <p:spPr/>
        <p:txBody>
          <a:bodyPr/>
          <a:lstStyle/>
          <a:p>
            <a:endParaRPr lang="en-US" dirty="0"/>
          </a:p>
        </p:txBody>
      </p:sp>
      <p:sp>
        <p:nvSpPr>
          <p:cNvPr id="4" name="Segnaposto numero diapositiva 3"/>
          <p:cNvSpPr>
            <a:spLocks noGrp="1"/>
          </p:cNvSpPr>
          <p:nvPr>
            <p:ph type="sldNum" sz="quarter" idx="5"/>
          </p:nvPr>
        </p:nvSpPr>
        <p:spPr/>
        <p:txBody>
          <a:bodyPr/>
          <a:lstStyle/>
          <a:p>
            <a:fld id="{4DE4DB69-6419-410B-B006-0D2C3B6238E4}" type="slidenum">
              <a:rPr lang="it-IT" smtClean="0"/>
              <a:t>23</a:t>
            </a:fld>
            <a:endParaRPr lang="it-IT"/>
          </a:p>
        </p:txBody>
      </p:sp>
    </p:spTree>
    <p:extLst>
      <p:ext uri="{BB962C8B-B14F-4D97-AF65-F5344CB8AC3E}">
        <p14:creationId xmlns:p14="http://schemas.microsoft.com/office/powerpoint/2010/main" val="41987616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D36016-04B9-6745-6B40-728A0F59E57E}"/>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60EAB8F7-EBE2-64C1-CAF2-B393E2DE7683}"/>
              </a:ext>
            </a:extLst>
          </p:cNvPr>
          <p:cNvSpPr>
            <a:spLocks noGrp="1" noRot="1" noChangeAspect="1"/>
          </p:cNvSpPr>
          <p:nvPr>
            <p:ph type="sldImg"/>
          </p:nvPr>
        </p:nvSpPr>
        <p:spPr/>
        <p:txBody>
          <a:bodyPr/>
          <a:lstStyle/>
          <a:p>
            <a:endParaRPr lang="it-IT"/>
          </a:p>
        </p:txBody>
      </p:sp>
      <p:sp>
        <p:nvSpPr>
          <p:cNvPr id="3" name="Segnaposto note 2">
            <a:extLst>
              <a:ext uri="{FF2B5EF4-FFF2-40B4-BE49-F238E27FC236}">
                <a16:creationId xmlns:a16="http://schemas.microsoft.com/office/drawing/2014/main" id="{7ED1717D-6EBD-6DD7-0E94-E93597052ECA}"/>
              </a:ext>
            </a:extLst>
          </p:cNvPr>
          <p:cNvSpPr>
            <a:spLocks noGrp="1"/>
          </p:cNvSpPr>
          <p:nvPr>
            <p:ph type="body" idx="1"/>
          </p:nvPr>
        </p:nvSpPr>
        <p:spPr/>
        <p:txBody>
          <a:bodyPr/>
          <a:lstStyle/>
          <a:p>
            <a:r>
              <a:rPr lang="it-IT" sz="1200" kern="1200" dirty="0">
                <a:solidFill>
                  <a:schemeClr val="tx1"/>
                </a:solidFill>
                <a:effectLst/>
                <a:latin typeface="+mn-lt"/>
                <a:ea typeface="+mn-ea"/>
                <a:cs typeface="+mn-cs"/>
              </a:rPr>
              <a:t>With </a:t>
            </a:r>
            <a:r>
              <a:rPr lang="it-IT" sz="1200" kern="1200" dirty="0" err="1">
                <a:solidFill>
                  <a:schemeClr val="tx1"/>
                </a:solidFill>
                <a:effectLst/>
                <a:latin typeface="+mn-lt"/>
                <a:ea typeface="+mn-ea"/>
                <a:cs typeface="+mn-cs"/>
              </a:rPr>
              <a:t>reference</a:t>
            </a:r>
            <a:r>
              <a:rPr lang="it-IT" sz="1200" kern="1200" dirty="0">
                <a:solidFill>
                  <a:schemeClr val="tx1"/>
                </a:solidFill>
                <a:effectLst/>
                <a:latin typeface="+mn-lt"/>
                <a:ea typeface="+mn-ea"/>
                <a:cs typeface="+mn-cs"/>
              </a:rPr>
              <a:t> to the second </a:t>
            </a:r>
            <a:r>
              <a:rPr lang="it-IT" sz="1200" kern="1200" dirty="0" err="1">
                <a:solidFill>
                  <a:schemeClr val="tx1"/>
                </a:solidFill>
                <a:effectLst/>
                <a:latin typeface="+mn-lt"/>
                <a:ea typeface="+mn-ea"/>
                <a:cs typeface="+mn-cs"/>
              </a:rPr>
              <a:t>question</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As</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previously</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introduced</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it</a:t>
            </a:r>
            <a:r>
              <a:rPr lang="it-IT" sz="1200" kern="1200" dirty="0">
                <a:solidFill>
                  <a:schemeClr val="tx1"/>
                </a:solidFill>
                <a:effectLst/>
                <a:latin typeface="+mn-lt"/>
                <a:ea typeface="+mn-ea"/>
                <a:cs typeface="+mn-cs"/>
              </a:rPr>
              <a:t> must be </a:t>
            </a:r>
            <a:r>
              <a:rPr lang="it-IT" sz="1200" kern="1200" dirty="0" err="1">
                <a:solidFill>
                  <a:schemeClr val="tx1"/>
                </a:solidFill>
                <a:effectLst/>
                <a:latin typeface="+mn-lt"/>
                <a:ea typeface="+mn-ea"/>
                <a:cs typeface="+mn-cs"/>
              </a:rPr>
              <a:t>based</a:t>
            </a:r>
            <a:r>
              <a:rPr lang="it-IT" sz="1200" kern="1200" dirty="0">
                <a:solidFill>
                  <a:schemeClr val="tx1"/>
                </a:solidFill>
                <a:effectLst/>
                <a:latin typeface="+mn-lt"/>
                <a:ea typeface="+mn-ea"/>
                <a:cs typeface="+mn-cs"/>
              </a:rPr>
              <a:t> on knowledge of the </a:t>
            </a:r>
            <a:r>
              <a:rPr lang="it-IT" sz="1200" kern="1200" dirty="0" err="1">
                <a:solidFill>
                  <a:schemeClr val="tx1"/>
                </a:solidFill>
                <a:effectLst/>
                <a:latin typeface="+mn-lt"/>
                <a:ea typeface="+mn-ea"/>
                <a:cs typeface="+mn-cs"/>
              </a:rPr>
              <a:t>landslide</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scenarios</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that</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may</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occur</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within</a:t>
            </a:r>
            <a:r>
              <a:rPr lang="it-IT" sz="1200" kern="1200" dirty="0">
                <a:solidFill>
                  <a:schemeClr val="tx1"/>
                </a:solidFill>
                <a:effectLst/>
                <a:latin typeface="+mn-lt"/>
                <a:ea typeface="+mn-ea"/>
                <a:cs typeface="+mn-cs"/>
              </a:rPr>
              <a:t> a </a:t>
            </a:r>
            <a:r>
              <a:rPr lang="it-IT" sz="1200" kern="1200" dirty="0" err="1">
                <a:solidFill>
                  <a:schemeClr val="tx1"/>
                </a:solidFill>
                <a:effectLst/>
                <a:latin typeface="+mn-lt"/>
                <a:ea typeface="+mn-ea"/>
                <a:cs typeface="+mn-cs"/>
              </a:rPr>
              <a:t>given</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basin</a:t>
            </a:r>
            <a:r>
              <a:rPr lang="it-IT" sz="1200" kern="1200" dirty="0">
                <a:solidFill>
                  <a:schemeClr val="tx1"/>
                </a:solidFill>
                <a:effectLst/>
                <a:latin typeface="+mn-lt"/>
                <a:ea typeface="+mn-ea"/>
                <a:cs typeface="+mn-cs"/>
              </a:rPr>
              <a:t> and </a:t>
            </a:r>
            <a:r>
              <a:rPr lang="it-IT" sz="1200" kern="1200" dirty="0" err="1">
                <a:solidFill>
                  <a:schemeClr val="tx1"/>
                </a:solidFill>
                <a:effectLst/>
                <a:latin typeface="+mn-lt"/>
                <a:ea typeface="+mn-ea"/>
                <a:cs typeface="+mn-cs"/>
              </a:rPr>
              <a:t>at</a:t>
            </a:r>
            <a:r>
              <a:rPr lang="it-IT" sz="1200" kern="1200" dirty="0">
                <a:solidFill>
                  <a:schemeClr val="tx1"/>
                </a:solidFill>
                <a:effectLst/>
                <a:latin typeface="+mn-lt"/>
                <a:ea typeface="+mn-ea"/>
                <a:cs typeface="+mn-cs"/>
              </a:rPr>
              <a:t> an appropriate </a:t>
            </a:r>
            <a:r>
              <a:rPr lang="it-IT" sz="1200" kern="1200" dirty="0" err="1">
                <a:solidFill>
                  <a:schemeClr val="tx1"/>
                </a:solidFill>
                <a:effectLst/>
                <a:latin typeface="+mn-lt"/>
                <a:ea typeface="+mn-ea"/>
                <a:cs typeface="+mn-cs"/>
              </a:rPr>
              <a:t>territorial</a:t>
            </a:r>
            <a:r>
              <a:rPr lang="it-IT" sz="1200" kern="1200" dirty="0">
                <a:solidFill>
                  <a:schemeClr val="tx1"/>
                </a:solidFill>
                <a:effectLst/>
                <a:latin typeface="+mn-lt"/>
                <a:ea typeface="+mn-ea"/>
                <a:cs typeface="+mn-cs"/>
              </a:rPr>
              <a:t> scale.</a:t>
            </a:r>
          </a:p>
          <a:p>
            <a:r>
              <a:rPr lang="it-IT" sz="1200" kern="1200" dirty="0">
                <a:solidFill>
                  <a:schemeClr val="tx1"/>
                </a:solidFill>
                <a:effectLst/>
                <a:latin typeface="+mn-lt"/>
                <a:ea typeface="+mn-ea"/>
                <a:cs typeface="+mn-cs"/>
              </a:rPr>
              <a:t>The </a:t>
            </a:r>
            <a:r>
              <a:rPr lang="it-IT" sz="1200" kern="1200" dirty="0" err="1">
                <a:solidFill>
                  <a:schemeClr val="tx1"/>
                </a:solidFill>
                <a:effectLst/>
                <a:latin typeface="+mn-lt"/>
                <a:ea typeface="+mn-ea"/>
                <a:cs typeface="+mn-cs"/>
              </a:rPr>
              <a:t>existing</a:t>
            </a:r>
            <a:r>
              <a:rPr lang="it-IT" sz="1200" kern="1200" dirty="0">
                <a:solidFill>
                  <a:schemeClr val="tx1"/>
                </a:solidFill>
                <a:effectLst/>
                <a:latin typeface="+mn-lt"/>
                <a:ea typeface="+mn-ea"/>
                <a:cs typeface="+mn-cs"/>
              </a:rPr>
              <a:t> monitoring networks, warning systems, </a:t>
            </a:r>
            <a:r>
              <a:rPr lang="it-IT" sz="1200" kern="1200" dirty="0" err="1">
                <a:solidFill>
                  <a:schemeClr val="tx1"/>
                </a:solidFill>
                <a:effectLst/>
                <a:latin typeface="+mn-lt"/>
                <a:ea typeface="+mn-ea"/>
                <a:cs typeface="+mn-cs"/>
              </a:rPr>
              <a:t>meteorological</a:t>
            </a:r>
            <a:r>
              <a:rPr lang="it-IT" sz="1200" kern="1200" dirty="0">
                <a:solidFill>
                  <a:schemeClr val="tx1"/>
                </a:solidFill>
                <a:effectLst/>
                <a:latin typeface="+mn-lt"/>
                <a:ea typeface="+mn-ea"/>
                <a:cs typeface="+mn-cs"/>
              </a:rPr>
              <a:t> and </a:t>
            </a:r>
            <a:r>
              <a:rPr lang="it-IT" sz="1200" kern="1200" dirty="0" err="1">
                <a:solidFill>
                  <a:schemeClr val="tx1"/>
                </a:solidFill>
                <a:effectLst/>
                <a:latin typeface="+mn-lt"/>
                <a:ea typeface="+mn-ea"/>
                <a:cs typeface="+mn-cs"/>
              </a:rPr>
              <a:t>hydrogeological</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modelling</a:t>
            </a:r>
            <a:r>
              <a:rPr lang="it-IT" sz="1200" kern="1200" dirty="0">
                <a:solidFill>
                  <a:schemeClr val="tx1"/>
                </a:solidFill>
                <a:effectLst/>
                <a:latin typeface="+mn-lt"/>
                <a:ea typeface="+mn-ea"/>
                <a:cs typeface="+mn-cs"/>
              </a:rPr>
              <a:t> tools, </a:t>
            </a:r>
            <a:r>
              <a:rPr lang="it-IT" sz="1200" kern="1200" dirty="0" err="1">
                <a:solidFill>
                  <a:schemeClr val="tx1"/>
                </a:solidFill>
                <a:effectLst/>
                <a:latin typeface="+mn-lt"/>
                <a:ea typeface="+mn-ea"/>
                <a:cs typeface="+mn-cs"/>
              </a:rPr>
              <a:t>represent</a:t>
            </a:r>
            <a:r>
              <a:rPr lang="it-IT" sz="1200" kern="1200" dirty="0">
                <a:solidFill>
                  <a:schemeClr val="tx1"/>
                </a:solidFill>
                <a:effectLst/>
                <a:latin typeface="+mn-lt"/>
                <a:ea typeface="+mn-ea"/>
                <a:cs typeface="+mn-cs"/>
              </a:rPr>
              <a:t> an </a:t>
            </a:r>
            <a:r>
              <a:rPr lang="it-IT" sz="1200" kern="1200" dirty="0" err="1">
                <a:solidFill>
                  <a:schemeClr val="tx1"/>
                </a:solidFill>
                <a:effectLst/>
                <a:latin typeface="+mn-lt"/>
                <a:ea typeface="+mn-ea"/>
                <a:cs typeface="+mn-cs"/>
              </a:rPr>
              <a:t>essential</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basis</a:t>
            </a:r>
            <a:r>
              <a:rPr lang="it-IT" sz="1200" kern="1200" dirty="0">
                <a:solidFill>
                  <a:schemeClr val="tx1"/>
                </a:solidFill>
                <a:effectLst/>
                <a:latin typeface="+mn-lt"/>
                <a:ea typeface="+mn-ea"/>
                <a:cs typeface="+mn-cs"/>
              </a:rPr>
              <a:t> for risk management. </a:t>
            </a:r>
            <a:r>
              <a:rPr lang="it-IT" sz="1200" kern="1200" dirty="0" err="1">
                <a:solidFill>
                  <a:schemeClr val="tx1"/>
                </a:solidFill>
                <a:effectLst/>
                <a:latin typeface="+mn-lt"/>
                <a:ea typeface="+mn-ea"/>
                <a:cs typeface="+mn-cs"/>
              </a:rPr>
              <a:t>However</a:t>
            </a:r>
            <a:r>
              <a:rPr lang="it-IT" sz="1200" kern="1200" dirty="0">
                <a:solidFill>
                  <a:schemeClr val="tx1"/>
                </a:solidFill>
                <a:effectLst/>
                <a:latin typeface="+mn-lt"/>
                <a:ea typeface="+mn-ea"/>
                <a:cs typeface="+mn-cs"/>
              </a:rPr>
              <a:t>, field </a:t>
            </a:r>
            <a:r>
              <a:rPr lang="it-IT" sz="1200" kern="1200" dirty="0" err="1">
                <a:solidFill>
                  <a:schemeClr val="tx1"/>
                </a:solidFill>
                <a:effectLst/>
                <a:latin typeface="+mn-lt"/>
                <a:ea typeface="+mn-ea"/>
                <a:cs typeface="+mn-cs"/>
              </a:rPr>
              <a:t>experience</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tells</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us</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that</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these</a:t>
            </a:r>
            <a:r>
              <a:rPr lang="it-IT" sz="1200" kern="1200" dirty="0">
                <a:solidFill>
                  <a:schemeClr val="tx1"/>
                </a:solidFill>
                <a:effectLst/>
                <a:latin typeface="+mn-lt"/>
                <a:ea typeface="+mn-ea"/>
                <a:cs typeface="+mn-cs"/>
              </a:rPr>
              <a:t> systems </a:t>
            </a:r>
            <a:r>
              <a:rPr lang="it-IT" sz="1200" kern="1200" dirty="0" err="1">
                <a:solidFill>
                  <a:schemeClr val="tx1"/>
                </a:solidFill>
                <a:effectLst/>
                <a:latin typeface="+mn-lt"/>
                <a:ea typeface="+mn-ea"/>
                <a:cs typeface="+mn-cs"/>
              </a:rPr>
              <a:t>still</a:t>
            </a:r>
            <a:r>
              <a:rPr lang="it-IT" sz="1200" kern="1200" dirty="0">
                <a:solidFill>
                  <a:schemeClr val="tx1"/>
                </a:solidFill>
                <a:effectLst/>
                <a:latin typeface="+mn-lt"/>
                <a:ea typeface="+mn-ea"/>
                <a:cs typeface="+mn-cs"/>
              </a:rPr>
              <a:t> show </a:t>
            </a:r>
            <a:r>
              <a:rPr lang="it-IT" sz="1200" kern="1200" dirty="0" err="1">
                <a:solidFill>
                  <a:schemeClr val="tx1"/>
                </a:solidFill>
                <a:effectLst/>
                <a:latin typeface="+mn-lt"/>
                <a:ea typeface="+mn-ea"/>
                <a:cs typeface="+mn-cs"/>
              </a:rPr>
              <a:t>significant</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limits</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especially</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when</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they</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have</a:t>
            </a:r>
            <a:r>
              <a:rPr lang="it-IT" sz="1200" kern="1200" dirty="0">
                <a:solidFill>
                  <a:schemeClr val="tx1"/>
                </a:solidFill>
                <a:effectLst/>
                <a:latin typeface="+mn-lt"/>
                <a:ea typeface="+mn-ea"/>
                <a:cs typeface="+mn-cs"/>
              </a:rPr>
              <a:t> to support </a:t>
            </a:r>
            <a:r>
              <a:rPr lang="it-IT" sz="1200" kern="1200" dirty="0" err="1">
                <a:solidFill>
                  <a:schemeClr val="tx1"/>
                </a:solidFill>
                <a:effectLst/>
                <a:latin typeface="+mn-lt"/>
                <a:ea typeface="+mn-ea"/>
                <a:cs typeface="+mn-cs"/>
              </a:rPr>
              <a:t>truly</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effective</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operational</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decisions</a:t>
            </a:r>
            <a:r>
              <a:rPr lang="it-IT" sz="1200" kern="1200" dirty="0">
                <a:solidFill>
                  <a:schemeClr val="tx1"/>
                </a:solidFill>
                <a:effectLst/>
                <a:latin typeface="+mn-lt"/>
                <a:ea typeface="+mn-ea"/>
                <a:cs typeface="+mn-cs"/>
              </a:rPr>
              <a:t> on the ground.</a:t>
            </a:r>
          </a:p>
          <a:p>
            <a:r>
              <a:rPr lang="en-US" dirty="0"/>
              <a:t>Very often, these systems work at a scale that is too large compared to real processes.</a:t>
            </a:r>
          </a:p>
          <a:p>
            <a:r>
              <a:rPr lang="en-US" dirty="0"/>
              <a:t>They give useful information about the general level of risk, but they do not always capture the details of a single basin, a slope, or a specific urban or infrastructure area at risk. This is the key problem if we want forecasts to become real decisions in time, especially for local authorities like municipalities.</a:t>
            </a:r>
          </a:p>
          <a:p>
            <a:r>
              <a:rPr lang="en-US" dirty="0"/>
              <a:t>There is also the problem of turning forecasts into real actions, and doing it in time.</a:t>
            </a:r>
          </a:p>
          <a:p>
            <a:r>
              <a:rPr lang="en-US" dirty="0"/>
              <a:t>In coastal areas like the Amalfi Coast, escape routes are complex and not easy to use.</a:t>
            </a:r>
          </a:p>
          <a:p>
            <a:r>
              <a:rPr lang="en-US" dirty="0"/>
              <a:t>So, we need to understand if the warning time is enough to protect the population.</a:t>
            </a:r>
          </a:p>
          <a:p>
            <a:r>
              <a:rPr lang="en-US" dirty="0"/>
              <a:t>If evacuation needs more time, then earlier warnings are necessary.</a:t>
            </a:r>
          </a:p>
          <a:p>
            <a:r>
              <a:rPr lang="en-US" dirty="0"/>
              <a:t>If the area is difficult to access, activation thresholds must be defined very carefully.</a:t>
            </a:r>
          </a:p>
          <a:p>
            <a:r>
              <a:rPr lang="en-US" dirty="0"/>
              <a:t>If accessibility is complex, the monitoring system should be designed focusing on real operational needs</a:t>
            </a:r>
          </a:p>
          <a:p>
            <a:endParaRPr lang="it-IT" sz="1200" kern="1200" dirty="0">
              <a:solidFill>
                <a:schemeClr val="tx1"/>
              </a:solidFill>
              <a:effectLst/>
              <a:latin typeface="+mn-lt"/>
              <a:ea typeface="+mn-ea"/>
              <a:cs typeface="+mn-cs"/>
            </a:endParaRPr>
          </a:p>
        </p:txBody>
      </p:sp>
      <p:sp>
        <p:nvSpPr>
          <p:cNvPr id="4" name="Segnaposto numero diapositiva 3">
            <a:extLst>
              <a:ext uri="{FF2B5EF4-FFF2-40B4-BE49-F238E27FC236}">
                <a16:creationId xmlns:a16="http://schemas.microsoft.com/office/drawing/2014/main" id="{47442C9D-D8CA-8280-9B94-38206570F984}"/>
              </a:ext>
            </a:extLst>
          </p:cNvPr>
          <p:cNvSpPr>
            <a:spLocks noGrp="1"/>
          </p:cNvSpPr>
          <p:nvPr>
            <p:ph type="sldNum" sz="quarter" idx="5"/>
          </p:nvPr>
        </p:nvSpPr>
        <p:spPr/>
        <p:txBody>
          <a:bodyPr/>
          <a:lstStyle/>
          <a:p>
            <a:fld id="{4DE4DB69-6419-410B-B006-0D2C3B6238E4}" type="slidenum">
              <a:rPr lang="it-IT" smtClean="0"/>
              <a:t>24</a:t>
            </a:fld>
            <a:endParaRPr lang="it-IT"/>
          </a:p>
        </p:txBody>
      </p:sp>
    </p:spTree>
    <p:extLst>
      <p:ext uri="{BB962C8B-B14F-4D97-AF65-F5344CB8AC3E}">
        <p14:creationId xmlns:p14="http://schemas.microsoft.com/office/powerpoint/2010/main" val="40793041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txBody>
          <a:bodyPr/>
          <a:lstStyle/>
          <a:p>
            <a:endParaRPr lang="it-IT"/>
          </a:p>
        </p:txBody>
      </p:sp>
      <p:sp>
        <p:nvSpPr>
          <p:cNvPr id="3" name="Segnaposto note 2"/>
          <p:cNvSpPr>
            <a:spLocks noGrp="1"/>
          </p:cNvSpPr>
          <p:nvPr>
            <p:ph type="body" idx="1"/>
          </p:nvPr>
        </p:nvSpPr>
        <p:spPr/>
        <p:txBody>
          <a:bodyPr/>
          <a:lstStyle/>
          <a:p>
            <a:r>
              <a:rPr lang="en-US" dirty="0"/>
              <a:t>The pilot project of Minori showed that the right approach is: from step-by-step knowledge system of the territory, to a better understanding of processes, better landslide scenarios, and better monitoring design.</a:t>
            </a:r>
          </a:p>
          <a:p>
            <a:r>
              <a:rPr lang="en-US" dirty="0"/>
              <a:t>The main challenge in turning forecasts into action is time. With intense rain, warning time is often very short.</a:t>
            </a:r>
          </a:p>
          <a:p>
            <a:r>
              <a:rPr lang="en-US" dirty="0"/>
              <a:t>In complex areas, evacuation is difficult.</a:t>
            </a:r>
          </a:p>
          <a:p>
            <a:r>
              <a:rPr lang="en-US" dirty="0"/>
              <a:t>So, even if the forecast is correct, it may not be enough</a:t>
            </a:r>
          </a:p>
        </p:txBody>
      </p:sp>
      <p:sp>
        <p:nvSpPr>
          <p:cNvPr id="4" name="Segnaposto numero diapositiva 3"/>
          <p:cNvSpPr>
            <a:spLocks noGrp="1"/>
          </p:cNvSpPr>
          <p:nvPr>
            <p:ph type="sldNum" sz="quarter" idx="5"/>
          </p:nvPr>
        </p:nvSpPr>
        <p:spPr/>
        <p:txBody>
          <a:bodyPr/>
          <a:lstStyle/>
          <a:p>
            <a:fld id="{4DE4DB69-6419-410B-B006-0D2C3B6238E4}" type="slidenum">
              <a:rPr lang="it-IT" smtClean="0"/>
              <a:t>25</a:t>
            </a:fld>
            <a:endParaRPr lang="it-IT"/>
          </a:p>
        </p:txBody>
      </p:sp>
    </p:spTree>
    <p:extLst>
      <p:ext uri="{BB962C8B-B14F-4D97-AF65-F5344CB8AC3E}">
        <p14:creationId xmlns:p14="http://schemas.microsoft.com/office/powerpoint/2010/main" val="13060381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B9E5F8-BB8F-3F16-D9E2-EFAE339F629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D9F43CC-1E20-72C7-B5E0-F6DD73ACDBA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6EBDC9-72EF-9523-CB5B-4F03FA45ECC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ED8D28B-7833-3683-9DF1-341AD7581C4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D10AD9-A77C-4406-AB0F-5BC22DB71F4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741378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E6F5A7-427C-B629-10EF-3E397A560121}"/>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E10363F0-1E92-F66F-EB34-B6A55944AEA1}"/>
              </a:ext>
            </a:extLst>
          </p:cNvPr>
          <p:cNvSpPr>
            <a:spLocks noGrp="1" noRot="1" noChangeAspect="1"/>
          </p:cNvSpPr>
          <p:nvPr>
            <p:ph type="sldImg"/>
          </p:nvPr>
        </p:nvSpPr>
        <p:spPr/>
        <p:txBody>
          <a:bodyPr/>
          <a:lstStyle/>
          <a:p>
            <a:endParaRPr lang="it-IT"/>
          </a:p>
        </p:txBody>
      </p:sp>
      <p:sp>
        <p:nvSpPr>
          <p:cNvPr id="3" name="Segnaposto note 2">
            <a:extLst>
              <a:ext uri="{FF2B5EF4-FFF2-40B4-BE49-F238E27FC236}">
                <a16:creationId xmlns:a16="http://schemas.microsoft.com/office/drawing/2014/main" id="{30286548-7BC8-080A-DCD1-7FF38BECD6BE}"/>
              </a:ext>
            </a:extLst>
          </p:cNvPr>
          <p:cNvSpPr>
            <a:spLocks noGrp="1"/>
          </p:cNvSpPr>
          <p:nvPr>
            <p:ph type="body" idx="1"/>
          </p:nvPr>
        </p:nvSpPr>
        <p:spPr/>
        <p:txBody>
          <a:bodyPr/>
          <a:lstStyle/>
          <a:p>
            <a:r>
              <a:rPr lang="it-IT" sz="1200" kern="1200" dirty="0" err="1">
                <a:solidFill>
                  <a:schemeClr val="tx1"/>
                </a:solidFill>
                <a:effectLst/>
                <a:latin typeface="+mn-lt"/>
                <a:ea typeface="+mn-ea"/>
                <a:cs typeface="+mn-cs"/>
              </a:rPr>
              <a:t>Before</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addressing</a:t>
            </a:r>
            <a:r>
              <a:rPr lang="it-IT" sz="1200" kern="1200" dirty="0">
                <a:solidFill>
                  <a:schemeClr val="tx1"/>
                </a:solidFill>
                <a:effectLst/>
                <a:latin typeface="+mn-lt"/>
                <a:ea typeface="+mn-ea"/>
                <a:cs typeface="+mn-cs"/>
              </a:rPr>
              <a:t> the </a:t>
            </a:r>
            <a:r>
              <a:rPr lang="it-IT" sz="1200" kern="1200" dirty="0" err="1">
                <a:solidFill>
                  <a:schemeClr val="tx1"/>
                </a:solidFill>
                <a:effectLst/>
                <a:latin typeface="+mn-lt"/>
                <a:ea typeface="+mn-ea"/>
                <a:cs typeface="+mn-cs"/>
              </a:rPr>
              <a:t>main</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topic</a:t>
            </a:r>
            <a:r>
              <a:rPr lang="it-IT" sz="1200" kern="1200" dirty="0">
                <a:solidFill>
                  <a:schemeClr val="tx1"/>
                </a:solidFill>
                <a:effectLst/>
                <a:latin typeface="+mn-lt"/>
                <a:ea typeface="+mn-ea"/>
                <a:cs typeface="+mn-cs"/>
              </a:rPr>
              <a:t>, I </a:t>
            </a:r>
            <a:r>
              <a:rPr lang="it-IT" sz="1200" kern="1200" dirty="0" err="1">
                <a:solidFill>
                  <a:schemeClr val="tx1"/>
                </a:solidFill>
                <a:effectLst/>
                <a:latin typeface="+mn-lt"/>
                <a:ea typeface="+mn-ea"/>
                <a:cs typeface="+mn-cs"/>
              </a:rPr>
              <a:t>would</a:t>
            </a:r>
            <a:r>
              <a:rPr lang="it-IT" sz="1200" kern="1200" dirty="0">
                <a:solidFill>
                  <a:schemeClr val="tx1"/>
                </a:solidFill>
                <a:effectLst/>
                <a:latin typeface="+mn-lt"/>
                <a:ea typeface="+mn-ea"/>
                <a:cs typeface="+mn-cs"/>
              </a:rPr>
              <a:t> like to </a:t>
            </a:r>
            <a:r>
              <a:rPr lang="it-IT" sz="1200" kern="1200" dirty="0" err="1">
                <a:solidFill>
                  <a:schemeClr val="tx1"/>
                </a:solidFill>
                <a:effectLst/>
                <a:latin typeface="+mn-lt"/>
                <a:ea typeface="+mn-ea"/>
                <a:cs typeface="+mn-cs"/>
              </a:rPr>
              <a:t>briefly</a:t>
            </a:r>
            <a:r>
              <a:rPr lang="it-IT" sz="1200" kern="1200" dirty="0">
                <a:solidFill>
                  <a:schemeClr val="tx1"/>
                </a:solidFill>
                <a:effectLst/>
                <a:latin typeface="+mn-lt"/>
                <a:ea typeface="+mn-ea"/>
                <a:cs typeface="+mn-cs"/>
              </a:rPr>
              <a:t> introduce </a:t>
            </a:r>
            <a:r>
              <a:rPr lang="it-IT" sz="1200" kern="1200" dirty="0" err="1">
                <a:solidFill>
                  <a:schemeClr val="tx1"/>
                </a:solidFill>
                <a:effectLst/>
                <a:latin typeface="+mn-lt"/>
                <a:ea typeface="+mn-ea"/>
                <a:cs typeface="+mn-cs"/>
              </a:rPr>
              <a:t>our</a:t>
            </a:r>
            <a:r>
              <a:rPr lang="it-IT" sz="1200" kern="1200" dirty="0">
                <a:solidFill>
                  <a:schemeClr val="tx1"/>
                </a:solidFill>
                <a:effectLst/>
                <a:latin typeface="+mn-lt"/>
                <a:ea typeface="+mn-ea"/>
                <a:cs typeface="+mn-cs"/>
              </a:rPr>
              <a:t> River Basin </a:t>
            </a:r>
            <a:r>
              <a:rPr lang="it-IT" sz="1200" kern="1200" dirty="0" err="1">
                <a:solidFill>
                  <a:schemeClr val="tx1"/>
                </a:solidFill>
                <a:effectLst/>
                <a:latin typeface="+mn-lt"/>
                <a:ea typeface="+mn-ea"/>
                <a:cs typeface="+mn-cs"/>
              </a:rPr>
              <a:t>District</a:t>
            </a:r>
            <a:r>
              <a:rPr lang="it-IT" sz="1200" kern="1200" dirty="0">
                <a:solidFill>
                  <a:schemeClr val="tx1"/>
                </a:solidFill>
                <a:effectLst/>
                <a:latin typeface="+mn-lt"/>
                <a:ea typeface="+mn-ea"/>
                <a:cs typeface="+mn-cs"/>
              </a:rPr>
              <a:t> Authority, </a:t>
            </a:r>
            <a:r>
              <a:rPr lang="it-IT" sz="1200" kern="1200" dirty="0" err="1">
                <a:solidFill>
                  <a:schemeClr val="tx1"/>
                </a:solidFill>
                <a:effectLst/>
                <a:latin typeface="+mn-lt"/>
                <a:ea typeface="+mn-ea"/>
                <a:cs typeface="+mn-cs"/>
              </a:rPr>
              <a:t>that</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is</a:t>
            </a:r>
            <a:r>
              <a:rPr lang="it-IT" sz="1200" kern="1200" dirty="0">
                <a:solidFill>
                  <a:schemeClr val="tx1"/>
                </a:solidFill>
                <a:effectLst/>
                <a:latin typeface="+mn-lt"/>
                <a:ea typeface="+mn-ea"/>
                <a:cs typeface="+mn-cs"/>
              </a:rPr>
              <a:t> a public body </a:t>
            </a:r>
            <a:r>
              <a:rPr lang="it-IT" sz="1200" kern="1200" dirty="0" err="1">
                <a:solidFill>
                  <a:schemeClr val="tx1"/>
                </a:solidFill>
                <a:effectLst/>
                <a:latin typeface="+mn-lt"/>
                <a:ea typeface="+mn-ea"/>
                <a:cs typeface="+mn-cs"/>
              </a:rPr>
              <a:t>responsible</a:t>
            </a:r>
            <a:r>
              <a:rPr lang="it-IT" sz="1200" kern="1200" dirty="0">
                <a:solidFill>
                  <a:schemeClr val="tx1"/>
                </a:solidFill>
                <a:effectLst/>
                <a:latin typeface="+mn-lt"/>
                <a:ea typeface="+mn-ea"/>
                <a:cs typeface="+mn-cs"/>
              </a:rPr>
              <a:t> for the management and </a:t>
            </a:r>
            <a:r>
              <a:rPr lang="it-IT" sz="1200" kern="1200" dirty="0" err="1">
                <a:solidFill>
                  <a:schemeClr val="tx1"/>
                </a:solidFill>
                <a:effectLst/>
                <a:latin typeface="+mn-lt"/>
                <a:ea typeface="+mn-ea"/>
                <a:cs typeface="+mn-cs"/>
              </a:rPr>
              <a:t>protection</a:t>
            </a:r>
            <a:r>
              <a:rPr lang="it-IT" sz="1200" kern="1200" dirty="0">
                <a:solidFill>
                  <a:schemeClr val="tx1"/>
                </a:solidFill>
                <a:effectLst/>
                <a:latin typeface="+mn-lt"/>
                <a:ea typeface="+mn-ea"/>
                <a:cs typeface="+mn-cs"/>
              </a:rPr>
              <a:t> of water </a:t>
            </a:r>
            <a:r>
              <a:rPr lang="it-IT" sz="1200" kern="1200" dirty="0" err="1">
                <a:solidFill>
                  <a:schemeClr val="tx1"/>
                </a:solidFill>
                <a:effectLst/>
                <a:latin typeface="+mn-lt"/>
                <a:ea typeface="+mn-ea"/>
                <a:cs typeface="+mn-cs"/>
              </a:rPr>
              <a:t>resources</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within</a:t>
            </a:r>
            <a:r>
              <a:rPr lang="it-IT" sz="1200" kern="1200" dirty="0">
                <a:solidFill>
                  <a:schemeClr val="tx1"/>
                </a:solidFill>
                <a:effectLst/>
                <a:latin typeface="+mn-lt"/>
                <a:ea typeface="+mn-ea"/>
                <a:cs typeface="+mn-cs"/>
              </a:rPr>
              <a:t> a </a:t>
            </a:r>
            <a:r>
              <a:rPr lang="it-IT" sz="1200" kern="1200" dirty="0" err="1">
                <a:solidFill>
                  <a:schemeClr val="tx1"/>
                </a:solidFill>
                <a:effectLst/>
                <a:latin typeface="+mn-lt"/>
                <a:ea typeface="+mn-ea"/>
                <a:cs typeface="+mn-cs"/>
              </a:rPr>
              <a:t>river</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basin</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district</a:t>
            </a:r>
            <a:r>
              <a:rPr lang="it-IT" sz="1200" kern="1200" dirty="0">
                <a:solidFill>
                  <a:schemeClr val="tx1"/>
                </a:solidFill>
                <a:effectLst/>
                <a:latin typeface="+mn-lt"/>
                <a:ea typeface="+mn-ea"/>
                <a:cs typeface="+mn-cs"/>
              </a:rPr>
              <a:t>, in </a:t>
            </a:r>
            <a:r>
              <a:rPr lang="it-IT" sz="1200" kern="1200" dirty="0" err="1">
                <a:solidFill>
                  <a:schemeClr val="tx1"/>
                </a:solidFill>
                <a:effectLst/>
                <a:latin typeface="+mn-lt"/>
                <a:ea typeface="+mn-ea"/>
                <a:cs typeface="+mn-cs"/>
              </a:rPr>
              <a:t>accordance</a:t>
            </a:r>
            <a:r>
              <a:rPr lang="it-IT" sz="1200" kern="1200" dirty="0">
                <a:solidFill>
                  <a:schemeClr val="tx1"/>
                </a:solidFill>
                <a:effectLst/>
                <a:latin typeface="+mn-lt"/>
                <a:ea typeface="+mn-ea"/>
                <a:cs typeface="+mn-cs"/>
              </a:rPr>
              <a:t> with the </a:t>
            </a:r>
            <a:r>
              <a:rPr lang="it-IT" sz="1200" kern="1200" dirty="0" err="1">
                <a:solidFill>
                  <a:schemeClr val="tx1"/>
                </a:solidFill>
                <a:effectLst/>
                <a:latin typeface="+mn-lt"/>
                <a:ea typeface="+mn-ea"/>
                <a:cs typeface="+mn-cs"/>
              </a:rPr>
              <a:t>European</a:t>
            </a:r>
            <a:r>
              <a:rPr lang="it-IT" sz="1200" kern="1200" dirty="0">
                <a:solidFill>
                  <a:schemeClr val="tx1"/>
                </a:solidFill>
                <a:effectLst/>
                <a:latin typeface="+mn-lt"/>
                <a:ea typeface="+mn-ea"/>
                <a:cs typeface="+mn-cs"/>
              </a:rPr>
              <a:t> Directive 2000/60/EC and </a:t>
            </a:r>
            <a:r>
              <a:rPr lang="it-IT" dirty="0"/>
              <a:t>national </a:t>
            </a:r>
            <a:r>
              <a:rPr lang="it-IT" dirty="0" err="1"/>
              <a:t>laws</a:t>
            </a:r>
            <a:r>
              <a:rPr lang="it-IT" sz="1200" kern="1200" dirty="0">
                <a:solidFill>
                  <a:schemeClr val="tx1"/>
                </a:solidFill>
                <a:effectLst/>
                <a:latin typeface="+mn-lt"/>
                <a:ea typeface="+mn-ea"/>
                <a:cs typeface="+mn-cs"/>
              </a:rPr>
              <a:t>. </a:t>
            </a:r>
            <a:r>
              <a:rPr lang="en-US" dirty="0"/>
              <a:t>Our District works over a large and complex area of about 67,000 square kilometers.</a:t>
            </a:r>
          </a:p>
          <a:p>
            <a:r>
              <a:rPr lang="en-US" dirty="0"/>
              <a:t>Therefore, we follow an integrated approach, considering water, soil, environment and land use as a whole connected system.</a:t>
            </a:r>
          </a:p>
          <a:p>
            <a:r>
              <a:rPr lang="en-US" dirty="0"/>
              <a:t>Our activities are based on four main lines: 1. planning and programming; 2. implementation of measures; 3. ensuring compatibility of local plans with district planning; 4. research and innovation.</a:t>
            </a:r>
          </a:p>
          <a:p>
            <a:endParaRPr lang="it-IT" dirty="0"/>
          </a:p>
        </p:txBody>
      </p:sp>
      <p:sp>
        <p:nvSpPr>
          <p:cNvPr id="4" name="Segnaposto numero diapositiva 3">
            <a:extLst>
              <a:ext uri="{FF2B5EF4-FFF2-40B4-BE49-F238E27FC236}">
                <a16:creationId xmlns:a16="http://schemas.microsoft.com/office/drawing/2014/main" id="{8DF7ED4F-518C-5A23-C8E1-756F222985E9}"/>
              </a:ext>
            </a:extLst>
          </p:cNvPr>
          <p:cNvSpPr>
            <a:spLocks noGrp="1"/>
          </p:cNvSpPr>
          <p:nvPr>
            <p:ph type="sldNum" sz="quarter" idx="5"/>
          </p:nvPr>
        </p:nvSpPr>
        <p:spPr/>
        <p:txBody>
          <a:bodyPr/>
          <a:lstStyle/>
          <a:p>
            <a:pPr rtl="0"/>
            <a:fld id="{C58EC616-C518-4358-9496-6C33B2F5FA56}" type="slidenum">
              <a:rPr lang="it-IT" smtClean="0"/>
              <a:t>4</a:t>
            </a:fld>
            <a:endParaRPr lang="it-IT" dirty="0"/>
          </a:p>
        </p:txBody>
      </p:sp>
    </p:spTree>
    <p:extLst>
      <p:ext uri="{BB962C8B-B14F-4D97-AF65-F5344CB8AC3E}">
        <p14:creationId xmlns:p14="http://schemas.microsoft.com/office/powerpoint/2010/main" val="23381903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D10AD9-A77C-4406-AB0F-5BC22DB71F4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004937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D10AD9-A77C-4406-AB0F-5BC22DB71F4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702312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977C985-6FD8-0761-EF08-39D1961DFD4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9760BAB-A9AA-F50E-5076-3C32B6C28B5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851FF81-76B8-E41D-0FAB-DD122A3CEC4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090872BA-95DC-E89B-D186-43E374FF8F8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DD10AD9-A77C-4406-AB0F-5BC22DB71F4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428776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E91C1E-1FFF-E0BA-0E0A-B471B2957FC1}"/>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D9159F48-D4E7-0993-D2B9-129E6192D1D1}"/>
              </a:ext>
            </a:extLst>
          </p:cNvPr>
          <p:cNvSpPr>
            <a:spLocks noGrp="1" noRot="1" noChangeAspect="1"/>
          </p:cNvSpPr>
          <p:nvPr>
            <p:ph type="sldImg"/>
          </p:nvPr>
        </p:nvSpPr>
        <p:spPr/>
        <p:txBody>
          <a:bodyPr/>
          <a:lstStyle/>
          <a:p>
            <a:endParaRPr lang="it-IT"/>
          </a:p>
        </p:txBody>
      </p:sp>
      <p:sp>
        <p:nvSpPr>
          <p:cNvPr id="3" name="Segnaposto note 2">
            <a:extLst>
              <a:ext uri="{FF2B5EF4-FFF2-40B4-BE49-F238E27FC236}">
                <a16:creationId xmlns:a16="http://schemas.microsoft.com/office/drawing/2014/main" id="{08255F67-4907-9F18-C219-57893B40E63B}"/>
              </a:ext>
            </a:extLst>
          </p:cNvPr>
          <p:cNvSpPr>
            <a:spLocks noGrp="1"/>
          </p:cNvSpPr>
          <p:nvPr>
            <p:ph type="body" idx="1"/>
          </p:nvPr>
        </p:nvSpPr>
        <p:spPr/>
        <p:txBody>
          <a:bodyPr/>
          <a:lstStyle/>
          <a:p>
            <a:r>
              <a:rPr lang="en-US" dirty="0"/>
              <a:t>According to European regulations, we are responsible for preparing and updating Management Plans, which put the resources at the center as something to protect.</a:t>
            </a:r>
          </a:p>
          <a:p>
            <a:r>
              <a:rPr lang="en-US" dirty="0"/>
              <a:t>We also have to develop the Hydrogeological Setting Plans, which define land-use regulations and constraints.</a:t>
            </a:r>
          </a:p>
          <a:p>
            <a:endParaRPr lang="en-US" dirty="0"/>
          </a:p>
        </p:txBody>
      </p:sp>
      <p:sp>
        <p:nvSpPr>
          <p:cNvPr id="4" name="Segnaposto numero diapositiva 3">
            <a:extLst>
              <a:ext uri="{FF2B5EF4-FFF2-40B4-BE49-F238E27FC236}">
                <a16:creationId xmlns:a16="http://schemas.microsoft.com/office/drawing/2014/main" id="{EE3939AE-4C3E-709C-88B1-ED0C9ADDF072}"/>
              </a:ext>
            </a:extLst>
          </p:cNvPr>
          <p:cNvSpPr>
            <a:spLocks noGrp="1"/>
          </p:cNvSpPr>
          <p:nvPr>
            <p:ph type="sldNum" sz="quarter" idx="5"/>
          </p:nvPr>
        </p:nvSpPr>
        <p:spPr/>
        <p:txBody>
          <a:bodyPr/>
          <a:lstStyle/>
          <a:p>
            <a:pPr rtl="0"/>
            <a:fld id="{C58EC616-C518-4358-9496-6C33B2F5FA56}" type="slidenum">
              <a:rPr lang="it-IT" smtClean="0"/>
              <a:t>5</a:t>
            </a:fld>
            <a:endParaRPr lang="it-IT" dirty="0"/>
          </a:p>
        </p:txBody>
      </p:sp>
    </p:spTree>
    <p:extLst>
      <p:ext uri="{BB962C8B-B14F-4D97-AF65-F5344CB8AC3E}">
        <p14:creationId xmlns:p14="http://schemas.microsoft.com/office/powerpoint/2010/main" val="31065420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8D66A3-F795-14A4-AD90-9E022E0B230F}"/>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2D72441A-8B42-668E-07EA-2E9120DFA743}"/>
              </a:ext>
            </a:extLst>
          </p:cNvPr>
          <p:cNvSpPr>
            <a:spLocks noGrp="1" noRot="1" noChangeAspect="1"/>
          </p:cNvSpPr>
          <p:nvPr>
            <p:ph type="sldImg"/>
          </p:nvPr>
        </p:nvSpPr>
        <p:spPr/>
        <p:txBody>
          <a:bodyPr/>
          <a:lstStyle/>
          <a:p>
            <a:endParaRPr lang="it-IT"/>
          </a:p>
        </p:txBody>
      </p:sp>
      <p:sp>
        <p:nvSpPr>
          <p:cNvPr id="3" name="Segnaposto note 2">
            <a:extLst>
              <a:ext uri="{FF2B5EF4-FFF2-40B4-BE49-F238E27FC236}">
                <a16:creationId xmlns:a16="http://schemas.microsoft.com/office/drawing/2014/main" id="{523B659A-3917-C4CC-300E-7362289F1DDC}"/>
              </a:ext>
            </a:extLst>
          </p:cNvPr>
          <p:cNvSpPr>
            <a:spLocks noGrp="1"/>
          </p:cNvSpPr>
          <p:nvPr>
            <p:ph type="body" idx="1"/>
          </p:nvPr>
        </p:nvSpPr>
        <p:spPr/>
        <p:txBody>
          <a:bodyPr/>
          <a:lstStyle/>
          <a:p>
            <a:r>
              <a:rPr lang="it-IT" sz="1200" kern="1200" dirty="0">
                <a:solidFill>
                  <a:schemeClr val="tx1"/>
                </a:solidFill>
                <a:effectLst/>
                <a:latin typeface="+mn-lt"/>
                <a:ea typeface="+mn-ea"/>
                <a:cs typeface="+mn-cs"/>
              </a:rPr>
              <a:t>In </a:t>
            </a:r>
            <a:r>
              <a:rPr lang="it-IT" sz="1200" kern="1200" dirty="0" err="1">
                <a:solidFill>
                  <a:schemeClr val="tx1"/>
                </a:solidFill>
                <a:effectLst/>
                <a:latin typeface="+mn-lt"/>
                <a:ea typeface="+mn-ea"/>
                <a:cs typeface="+mn-cs"/>
              </a:rPr>
              <a:t>addition</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we</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carry</a:t>
            </a:r>
            <a:r>
              <a:rPr lang="it-IT" sz="1200" kern="1200" dirty="0">
                <a:solidFill>
                  <a:schemeClr val="tx1"/>
                </a:solidFill>
                <a:effectLst/>
                <a:latin typeface="+mn-lt"/>
                <a:ea typeface="+mn-ea"/>
                <a:cs typeface="+mn-cs"/>
              </a:rPr>
              <a:t> out </a:t>
            </a:r>
            <a:r>
              <a:rPr lang="it-IT" sz="1200" kern="1200" dirty="0" err="1">
                <a:solidFill>
                  <a:schemeClr val="tx1"/>
                </a:solidFill>
                <a:effectLst/>
                <a:latin typeface="+mn-lt"/>
                <a:ea typeface="+mn-ea"/>
                <a:cs typeface="+mn-cs"/>
              </a:rPr>
              <a:t>several</a:t>
            </a:r>
            <a:r>
              <a:rPr lang="it-IT" sz="1200" kern="1200" dirty="0">
                <a:solidFill>
                  <a:schemeClr val="tx1"/>
                </a:solidFill>
                <a:effectLst/>
                <a:latin typeface="+mn-lt"/>
                <a:ea typeface="+mn-ea"/>
                <a:cs typeface="+mn-cs"/>
              </a:rPr>
              <a:t> </a:t>
            </a:r>
            <a:r>
              <a:rPr lang="it-IT" sz="1200" b="1" kern="1200" dirty="0" err="1">
                <a:solidFill>
                  <a:schemeClr val="tx1"/>
                </a:solidFill>
                <a:effectLst/>
                <a:latin typeface="+mn-lt"/>
                <a:ea typeface="+mn-ea"/>
                <a:cs typeface="+mn-cs"/>
              </a:rPr>
              <a:t>specific</a:t>
            </a:r>
            <a:r>
              <a:rPr lang="it-IT" sz="1200" b="1" kern="1200" dirty="0">
                <a:solidFill>
                  <a:schemeClr val="tx1"/>
                </a:solidFill>
                <a:effectLst/>
                <a:latin typeface="+mn-lt"/>
                <a:ea typeface="+mn-ea"/>
                <a:cs typeface="+mn-cs"/>
              </a:rPr>
              <a:t> projects</a:t>
            </a:r>
            <a:r>
              <a:rPr lang="it-IT" sz="1200" kern="1200" dirty="0">
                <a:solidFill>
                  <a:schemeClr val="tx1"/>
                </a:solidFill>
                <a:effectLst/>
                <a:latin typeface="+mn-lt"/>
                <a:ea typeface="+mn-ea"/>
                <a:cs typeface="+mn-cs"/>
              </a:rPr>
              <a:t>, </a:t>
            </a:r>
            <a:r>
              <a:rPr lang="it-IT" sz="1200" kern="1200" dirty="0" err="1">
                <a:solidFill>
                  <a:schemeClr val="tx1"/>
                </a:solidFill>
                <a:effectLst/>
                <a:latin typeface="+mn-lt"/>
                <a:ea typeface="+mn-ea"/>
                <a:cs typeface="+mn-cs"/>
              </a:rPr>
              <a:t>including</a:t>
            </a:r>
            <a:r>
              <a:rPr lang="it-IT" sz="1200" kern="1200" dirty="0">
                <a:solidFill>
                  <a:schemeClr val="tx1"/>
                </a:solidFill>
                <a:effectLst/>
                <a:latin typeface="+mn-lt"/>
                <a:ea typeface="+mn-ea"/>
                <a:cs typeface="+mn-cs"/>
              </a:rPr>
              <a:t> monitoring systems and projects </a:t>
            </a:r>
            <a:r>
              <a:rPr lang="it-IT" sz="1200" kern="1200" dirty="0" err="1">
                <a:solidFill>
                  <a:schemeClr val="tx1"/>
                </a:solidFill>
                <a:effectLst/>
                <a:latin typeface="+mn-lt"/>
                <a:ea typeface="+mn-ea"/>
                <a:cs typeface="+mn-cs"/>
              </a:rPr>
              <a:t>focused</a:t>
            </a:r>
            <a:r>
              <a:rPr lang="it-IT" sz="1200" kern="1200" dirty="0">
                <a:solidFill>
                  <a:schemeClr val="tx1"/>
                </a:solidFill>
                <a:effectLst/>
                <a:latin typeface="+mn-lt"/>
                <a:ea typeface="+mn-ea"/>
                <a:cs typeface="+mn-cs"/>
              </a:rPr>
              <a:t> on risk </a:t>
            </a:r>
            <a:r>
              <a:rPr lang="it-IT" sz="1200" kern="1200" dirty="0" err="1">
                <a:solidFill>
                  <a:schemeClr val="tx1"/>
                </a:solidFill>
                <a:effectLst/>
                <a:latin typeface="+mn-lt"/>
                <a:ea typeface="+mn-ea"/>
                <a:cs typeface="+mn-cs"/>
              </a:rPr>
              <a:t>mitigation</a:t>
            </a:r>
            <a:r>
              <a:rPr lang="it-IT" sz="1200" kern="1200" dirty="0">
                <a:solidFill>
                  <a:schemeClr val="tx1"/>
                </a:solidFill>
                <a:effectLst/>
                <a:latin typeface="+mn-lt"/>
                <a:ea typeface="+mn-ea"/>
                <a:cs typeface="+mn-cs"/>
              </a:rPr>
              <a:t>.</a:t>
            </a:r>
            <a:endParaRPr lang="en-US" dirty="0"/>
          </a:p>
          <a:p>
            <a:endParaRPr lang="it-IT" dirty="0"/>
          </a:p>
        </p:txBody>
      </p:sp>
      <p:sp>
        <p:nvSpPr>
          <p:cNvPr id="4" name="Segnaposto numero diapositiva 3">
            <a:extLst>
              <a:ext uri="{FF2B5EF4-FFF2-40B4-BE49-F238E27FC236}">
                <a16:creationId xmlns:a16="http://schemas.microsoft.com/office/drawing/2014/main" id="{03B6ACC0-41F0-8629-F6D0-050224F33577}"/>
              </a:ext>
            </a:extLst>
          </p:cNvPr>
          <p:cNvSpPr>
            <a:spLocks noGrp="1"/>
          </p:cNvSpPr>
          <p:nvPr>
            <p:ph type="sldNum" sz="quarter" idx="5"/>
          </p:nvPr>
        </p:nvSpPr>
        <p:spPr/>
        <p:txBody>
          <a:bodyPr/>
          <a:lstStyle/>
          <a:p>
            <a:pPr rtl="0"/>
            <a:fld id="{C58EC616-C518-4358-9496-6C33B2F5FA56}" type="slidenum">
              <a:rPr lang="it-IT" smtClean="0"/>
              <a:t>6</a:t>
            </a:fld>
            <a:endParaRPr lang="it-IT" dirty="0"/>
          </a:p>
        </p:txBody>
      </p:sp>
    </p:spTree>
    <p:extLst>
      <p:ext uri="{BB962C8B-B14F-4D97-AF65-F5344CB8AC3E}">
        <p14:creationId xmlns:p14="http://schemas.microsoft.com/office/powerpoint/2010/main" val="954126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en-US" dirty="0"/>
              <a:t>In hydrogeological risk management, risk analysis is one of our main tasks. It includes the study of hazard, consequences, and risk.</a:t>
            </a:r>
          </a:p>
          <a:p>
            <a:r>
              <a:rPr lang="en-US" dirty="0"/>
              <a:t>In this phase, we analyze the physical processes, identify possible hazard scenarios, and understand what can happen and where.</a:t>
            </a:r>
          </a:p>
          <a:p>
            <a:r>
              <a:rPr lang="en-US" dirty="0"/>
              <a:t>Then, we move to risk assessment.</a:t>
            </a:r>
            <a:br>
              <a:rPr lang="en-US" dirty="0"/>
            </a:br>
            <a:r>
              <a:rPr lang="en-US" dirty="0"/>
              <a:t>Finally, we work on risk mitigation, which includes the program of measures.</a:t>
            </a:r>
          </a:p>
        </p:txBody>
      </p:sp>
      <p:sp>
        <p:nvSpPr>
          <p:cNvPr id="4" name="Segnaposto numero diapositiva 3"/>
          <p:cNvSpPr>
            <a:spLocks noGrp="1"/>
          </p:cNvSpPr>
          <p:nvPr>
            <p:ph type="sldNum" sz="quarter" idx="5"/>
          </p:nvPr>
        </p:nvSpPr>
        <p:spPr/>
        <p:txBody>
          <a:bodyPr/>
          <a:lstStyle/>
          <a:p>
            <a:pPr rtl="0"/>
            <a:fld id="{C58EC616-C518-4358-9496-6C33B2F5FA56}" type="slidenum">
              <a:rPr lang="it-IT" smtClean="0"/>
              <a:t>7</a:t>
            </a:fld>
            <a:endParaRPr lang="it-IT" dirty="0"/>
          </a:p>
        </p:txBody>
      </p:sp>
    </p:spTree>
    <p:extLst>
      <p:ext uri="{BB962C8B-B14F-4D97-AF65-F5344CB8AC3E}">
        <p14:creationId xmlns:p14="http://schemas.microsoft.com/office/powerpoint/2010/main" val="20393462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578869-E902-D8E0-C45D-B6BE983D7BE2}"/>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E65D4409-93CC-33ED-EC0C-789612F5F710}"/>
              </a:ext>
            </a:extLst>
          </p:cNvPr>
          <p:cNvSpPr>
            <a:spLocks noGrp="1" noRot="1" noChangeAspect="1"/>
          </p:cNvSpPr>
          <p:nvPr>
            <p:ph type="sldImg"/>
          </p:nvPr>
        </p:nvSpPr>
        <p:spPr/>
        <p:txBody>
          <a:bodyPr/>
          <a:lstStyle/>
          <a:p>
            <a:endParaRPr lang="it-IT"/>
          </a:p>
        </p:txBody>
      </p:sp>
      <p:sp>
        <p:nvSpPr>
          <p:cNvPr id="3" name="Segnaposto note 2">
            <a:extLst>
              <a:ext uri="{FF2B5EF4-FFF2-40B4-BE49-F238E27FC236}">
                <a16:creationId xmlns:a16="http://schemas.microsoft.com/office/drawing/2014/main" id="{8F2F69E8-8A82-2759-4E77-B1F79CA47192}"/>
              </a:ext>
            </a:extLst>
          </p:cNvPr>
          <p:cNvSpPr>
            <a:spLocks noGrp="1"/>
          </p:cNvSpPr>
          <p:nvPr>
            <p:ph type="body" idx="1"/>
          </p:nvPr>
        </p:nvSpPr>
        <p:spPr/>
        <p:txBody>
          <a:bodyPr/>
          <a:lstStyle/>
          <a:p>
            <a:r>
              <a:rPr lang="en-US" dirty="0"/>
              <a:t>To achieve these goals, we use a multidisciplinary and multi-scale approach.</a:t>
            </a:r>
          </a:p>
          <a:p>
            <a:r>
              <a:rPr lang="en-US" dirty="0"/>
              <a:t>In such a large area, it is important to improve our knowledge step by step, moving from general studies to more detailed and site-specific analyses.</a:t>
            </a:r>
          </a:p>
          <a:p>
            <a:r>
              <a:rPr lang="en-US" dirty="0"/>
              <a:t>In this way, we better understand natural processes, define risk scenarios, and support effective planning and mitigation measures.</a:t>
            </a:r>
          </a:p>
        </p:txBody>
      </p:sp>
      <p:sp>
        <p:nvSpPr>
          <p:cNvPr id="4" name="Segnaposto numero diapositiva 3">
            <a:extLst>
              <a:ext uri="{FF2B5EF4-FFF2-40B4-BE49-F238E27FC236}">
                <a16:creationId xmlns:a16="http://schemas.microsoft.com/office/drawing/2014/main" id="{044A6DB0-C505-53B7-E56E-4FAB54F931F6}"/>
              </a:ext>
            </a:extLst>
          </p:cNvPr>
          <p:cNvSpPr>
            <a:spLocks noGrp="1"/>
          </p:cNvSpPr>
          <p:nvPr>
            <p:ph type="sldNum" sz="quarter" idx="5"/>
          </p:nvPr>
        </p:nvSpPr>
        <p:spPr/>
        <p:txBody>
          <a:bodyPr/>
          <a:lstStyle/>
          <a:p>
            <a:pPr rtl="0"/>
            <a:fld id="{C58EC616-C518-4358-9496-6C33B2F5FA56}" type="slidenum">
              <a:rPr lang="it-IT" smtClean="0"/>
              <a:t>8</a:t>
            </a:fld>
            <a:endParaRPr lang="it-IT" dirty="0"/>
          </a:p>
        </p:txBody>
      </p:sp>
    </p:spTree>
    <p:extLst>
      <p:ext uri="{BB962C8B-B14F-4D97-AF65-F5344CB8AC3E}">
        <p14:creationId xmlns:p14="http://schemas.microsoft.com/office/powerpoint/2010/main" val="32536285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txBody>
          <a:bodyPr/>
          <a:lstStyle/>
          <a:p>
            <a:endParaRPr lang="it-IT"/>
          </a:p>
        </p:txBody>
      </p:sp>
      <p:sp>
        <p:nvSpPr>
          <p:cNvPr id="3" name="Segnaposto note 2"/>
          <p:cNvSpPr>
            <a:spLocks noGrp="1"/>
          </p:cNvSpPr>
          <p:nvPr>
            <p:ph type="body" idx="1"/>
          </p:nvPr>
        </p:nvSpPr>
        <p:spPr/>
        <p:txBody>
          <a:bodyPr/>
          <a:lstStyle/>
          <a:p>
            <a:r>
              <a:rPr lang="en-US" dirty="0"/>
              <a:t>A key point in our work is knowledge.</a:t>
            </a:r>
            <a:br>
              <a:rPr lang="en-US" dirty="0"/>
            </a:br>
            <a:r>
              <a:rPr lang="en-US" dirty="0"/>
              <a:t>There is no reliable early warning system if we do not understand: how the physical system works, its balance, and what can cause instability.</a:t>
            </a:r>
          </a:p>
          <a:p>
            <a:r>
              <a:rPr lang="en-US" dirty="0"/>
              <a:t>For example, updating geological, geomorphological, and hydrological data at different scales can help to build a solid knowledge base.</a:t>
            </a:r>
          </a:p>
          <a:p>
            <a:r>
              <a:rPr lang="en-US" dirty="0"/>
              <a:t>This is important not only for planning, but also for designing effective monitoring systems.</a:t>
            </a:r>
          </a:p>
        </p:txBody>
      </p:sp>
      <p:sp>
        <p:nvSpPr>
          <p:cNvPr id="4" name="Segnaposto numero diapositiva 3"/>
          <p:cNvSpPr>
            <a:spLocks noGrp="1"/>
          </p:cNvSpPr>
          <p:nvPr>
            <p:ph type="sldNum" sz="quarter" idx="5"/>
          </p:nvPr>
        </p:nvSpPr>
        <p:spPr/>
        <p:txBody>
          <a:bodyPr/>
          <a:lstStyle/>
          <a:p>
            <a:pPr rtl="0"/>
            <a:fld id="{C58EC616-C518-4358-9496-6C33B2F5FA56}" type="slidenum">
              <a:rPr lang="it-IT" smtClean="0"/>
              <a:t>9</a:t>
            </a:fld>
            <a:endParaRPr lang="it-IT" dirty="0"/>
          </a:p>
        </p:txBody>
      </p:sp>
    </p:spTree>
    <p:extLst>
      <p:ext uri="{BB962C8B-B14F-4D97-AF65-F5344CB8AC3E}">
        <p14:creationId xmlns:p14="http://schemas.microsoft.com/office/powerpoint/2010/main" val="6742189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en-US" dirty="0"/>
              <a:t>A clear example is the pilot study in the Municipality of Minori, located in the Amalfi coast.</a:t>
            </a:r>
          </a:p>
          <a:p>
            <a:r>
              <a:rPr lang="en-US" dirty="0"/>
              <a:t>In this case, Knowledge helped us design a better monitoring system and improve early warning system</a:t>
            </a:r>
            <a:r>
              <a:rPr lang="it-IT" sz="1200" kern="1200" dirty="0">
                <a:solidFill>
                  <a:schemeClr val="tx1"/>
                </a:solidFill>
                <a:effectLst/>
                <a:latin typeface="+mn-lt"/>
                <a:ea typeface="+mn-ea"/>
                <a:cs typeface="+mn-cs"/>
              </a:rPr>
              <a:t>. </a:t>
            </a:r>
          </a:p>
          <a:p>
            <a:r>
              <a:rPr lang="en-US" dirty="0"/>
              <a:t>All this was done using a multidisciplinary and multi-scale approach.</a:t>
            </a:r>
          </a:p>
          <a:p>
            <a:endParaRPr lang="it-IT" dirty="0"/>
          </a:p>
          <a:p>
            <a:endParaRPr lang="it-IT" dirty="0"/>
          </a:p>
        </p:txBody>
      </p:sp>
      <p:sp>
        <p:nvSpPr>
          <p:cNvPr id="4" name="Segnaposto numero diapositiva 3"/>
          <p:cNvSpPr>
            <a:spLocks noGrp="1"/>
          </p:cNvSpPr>
          <p:nvPr>
            <p:ph type="sldNum" sz="quarter" idx="5"/>
          </p:nvPr>
        </p:nvSpPr>
        <p:spPr/>
        <p:txBody>
          <a:bodyPr/>
          <a:lstStyle/>
          <a:p>
            <a:pPr rtl="0"/>
            <a:fld id="{C58EC616-C518-4358-9496-6C33B2F5FA56}" type="slidenum">
              <a:rPr lang="it-IT" smtClean="0"/>
              <a:t>10</a:t>
            </a:fld>
            <a:endParaRPr lang="it-IT" dirty="0"/>
          </a:p>
        </p:txBody>
      </p:sp>
    </p:spTree>
    <p:extLst>
      <p:ext uri="{BB962C8B-B14F-4D97-AF65-F5344CB8AC3E}">
        <p14:creationId xmlns:p14="http://schemas.microsoft.com/office/powerpoint/2010/main" val="41123478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D36016-04B9-6745-6B40-728A0F59E57E}"/>
            </a:ext>
          </a:extLst>
        </p:cNvPr>
        <p:cNvGrpSpPr/>
        <p:nvPr/>
      </p:nvGrpSpPr>
      <p:grpSpPr>
        <a:xfrm>
          <a:off x="0" y="0"/>
          <a:ext cx="0" cy="0"/>
          <a:chOff x="0" y="0"/>
          <a:chExt cx="0" cy="0"/>
        </a:xfrm>
      </p:grpSpPr>
      <p:sp>
        <p:nvSpPr>
          <p:cNvPr id="2" name="Segnaposto immagine diapositiva 1">
            <a:extLst>
              <a:ext uri="{FF2B5EF4-FFF2-40B4-BE49-F238E27FC236}">
                <a16:creationId xmlns:a16="http://schemas.microsoft.com/office/drawing/2014/main" id="{60EAB8F7-EBE2-64C1-CAF2-B393E2DE7683}"/>
              </a:ext>
            </a:extLst>
          </p:cNvPr>
          <p:cNvSpPr>
            <a:spLocks noGrp="1" noRot="1" noChangeAspect="1"/>
          </p:cNvSpPr>
          <p:nvPr>
            <p:ph type="sldImg"/>
          </p:nvPr>
        </p:nvSpPr>
        <p:spPr/>
        <p:txBody>
          <a:bodyPr/>
          <a:lstStyle/>
          <a:p>
            <a:endParaRPr lang="it-IT"/>
          </a:p>
        </p:txBody>
      </p:sp>
      <p:sp>
        <p:nvSpPr>
          <p:cNvPr id="3" name="Segnaposto note 2">
            <a:extLst>
              <a:ext uri="{FF2B5EF4-FFF2-40B4-BE49-F238E27FC236}">
                <a16:creationId xmlns:a16="http://schemas.microsoft.com/office/drawing/2014/main" id="{7ED1717D-6EBD-6DD7-0E94-E93597052EC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it-IT" sz="1200" kern="1200" dirty="0">
                <a:solidFill>
                  <a:schemeClr val="tx1"/>
                </a:solidFill>
                <a:effectLst/>
                <a:latin typeface="+mn-lt"/>
                <a:ea typeface="+mn-ea"/>
                <a:cs typeface="+mn-cs"/>
              </a:rPr>
              <a:t>In </a:t>
            </a:r>
            <a:r>
              <a:rPr lang="it-IT" sz="1200" kern="1200" dirty="0" err="1">
                <a:solidFill>
                  <a:schemeClr val="tx1"/>
                </a:solidFill>
                <a:effectLst/>
                <a:latin typeface="+mn-lt"/>
                <a:ea typeface="+mn-ea"/>
                <a:cs typeface="+mn-cs"/>
              </a:rPr>
              <a:t>this</a:t>
            </a:r>
            <a:r>
              <a:rPr lang="it-IT" sz="1200" kern="1200" dirty="0">
                <a:solidFill>
                  <a:schemeClr val="tx1"/>
                </a:solidFill>
                <a:effectLst/>
                <a:latin typeface="+mn-lt"/>
                <a:ea typeface="+mn-ea"/>
                <a:cs typeface="+mn-cs"/>
              </a:rPr>
              <a:t> area</a:t>
            </a:r>
            <a:r>
              <a:rPr lang="en-US" dirty="0"/>
              <a:t>, short and intense rainfall events are frequent and can trigger flow-like landslides.</a:t>
            </a:r>
          </a:p>
          <a:p>
            <a:r>
              <a:rPr lang="en-US" dirty="0"/>
              <a:t>For this reason, an early warning system based only on rain gauges and daily rainfall averages is not enough for forecasting and alerts.</a:t>
            </a:r>
          </a:p>
          <a:p>
            <a:r>
              <a:rPr lang="en-US" dirty="0"/>
              <a:t>In this case, knowledge helped us design a local monitoring network and consider the use of X-band radar technology.</a:t>
            </a:r>
            <a:r>
              <a:rPr lang="it-IT" sz="1200" kern="1200" dirty="0">
                <a:solidFill>
                  <a:schemeClr val="tx1"/>
                </a:solidFill>
                <a:effectLst/>
                <a:latin typeface="+mn-lt"/>
                <a:ea typeface="+mn-ea"/>
                <a:cs typeface="+mn-cs"/>
              </a:rPr>
              <a:t>  </a:t>
            </a:r>
            <a:endParaRPr lang="it-IT" dirty="0"/>
          </a:p>
        </p:txBody>
      </p:sp>
      <p:sp>
        <p:nvSpPr>
          <p:cNvPr id="4" name="Segnaposto numero diapositiva 3">
            <a:extLst>
              <a:ext uri="{FF2B5EF4-FFF2-40B4-BE49-F238E27FC236}">
                <a16:creationId xmlns:a16="http://schemas.microsoft.com/office/drawing/2014/main" id="{47442C9D-D8CA-8280-9B94-38206570F984}"/>
              </a:ext>
            </a:extLst>
          </p:cNvPr>
          <p:cNvSpPr>
            <a:spLocks noGrp="1"/>
          </p:cNvSpPr>
          <p:nvPr>
            <p:ph type="sldNum" sz="quarter" idx="5"/>
          </p:nvPr>
        </p:nvSpPr>
        <p:spPr/>
        <p:txBody>
          <a:bodyPr/>
          <a:lstStyle/>
          <a:p>
            <a:fld id="{4DE4DB69-6419-410B-B006-0D2C3B6238E4}" type="slidenum">
              <a:rPr lang="it-IT" smtClean="0"/>
              <a:t>11</a:t>
            </a:fld>
            <a:endParaRPr lang="it-IT"/>
          </a:p>
        </p:txBody>
      </p:sp>
    </p:spTree>
    <p:extLst>
      <p:ext uri="{BB962C8B-B14F-4D97-AF65-F5344CB8AC3E}">
        <p14:creationId xmlns:p14="http://schemas.microsoft.com/office/powerpoint/2010/main" val="40793041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AD6013D-9CDA-489A-AD01-D8FC97EB5950}"/>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p>
        </p:txBody>
      </p:sp>
      <p:sp>
        <p:nvSpPr>
          <p:cNvPr id="3" name="Subtítulo 2">
            <a:extLst>
              <a:ext uri="{FF2B5EF4-FFF2-40B4-BE49-F238E27FC236}">
                <a16:creationId xmlns:a16="http://schemas.microsoft.com/office/drawing/2014/main" id="{540828F8-FFB0-40EE-8B97-DFB437E791D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p>
        </p:txBody>
      </p:sp>
      <p:sp>
        <p:nvSpPr>
          <p:cNvPr id="4" name="Marcador de fecha 3">
            <a:extLst>
              <a:ext uri="{FF2B5EF4-FFF2-40B4-BE49-F238E27FC236}">
                <a16:creationId xmlns:a16="http://schemas.microsoft.com/office/drawing/2014/main" id="{EFB509C0-D48A-479E-82BD-6F4FE770B2F6}"/>
              </a:ext>
            </a:extLst>
          </p:cNvPr>
          <p:cNvSpPr>
            <a:spLocks noGrp="1"/>
          </p:cNvSpPr>
          <p:nvPr>
            <p:ph type="dt" sz="half" idx="10"/>
          </p:nvPr>
        </p:nvSpPr>
        <p:spPr/>
        <p:txBody>
          <a:bodyPr/>
          <a:lstStyle/>
          <a:p>
            <a:fld id="{3F1AE35D-7021-42E5-9326-462CB4512E71}" type="datetimeFigureOut">
              <a:rPr lang="es-ES" smtClean="0"/>
              <a:t>22/4/26</a:t>
            </a:fld>
            <a:endParaRPr lang="es-ES"/>
          </a:p>
        </p:txBody>
      </p:sp>
      <p:sp>
        <p:nvSpPr>
          <p:cNvPr id="5" name="Marcador de pie de página 4">
            <a:extLst>
              <a:ext uri="{FF2B5EF4-FFF2-40B4-BE49-F238E27FC236}">
                <a16:creationId xmlns:a16="http://schemas.microsoft.com/office/drawing/2014/main" id="{5C1CD8C0-A33A-40E7-8204-CED69C63342B}"/>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B0640206-A49C-4E25-B897-56A8CDDE0F24}"/>
              </a:ext>
            </a:extLst>
          </p:cNvPr>
          <p:cNvSpPr>
            <a:spLocks noGrp="1"/>
          </p:cNvSpPr>
          <p:nvPr>
            <p:ph type="sldNum" sz="quarter" idx="12"/>
          </p:nvPr>
        </p:nvSpPr>
        <p:spPr/>
        <p:txBody>
          <a:bodyPr/>
          <a:lstStyle/>
          <a:p>
            <a:fld id="{AD953344-85AB-4B8D-B474-480C774AF45A}" type="slidenum">
              <a:rPr lang="es-ES" smtClean="0"/>
              <a:t>‹#›</a:t>
            </a:fld>
            <a:endParaRPr lang="es-ES"/>
          </a:p>
        </p:txBody>
      </p:sp>
    </p:spTree>
    <p:extLst>
      <p:ext uri="{BB962C8B-B14F-4D97-AF65-F5344CB8AC3E}">
        <p14:creationId xmlns:p14="http://schemas.microsoft.com/office/powerpoint/2010/main" val="33917412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D025D86-A6B2-48ED-98EE-20239FA23A9E}"/>
              </a:ext>
            </a:extLst>
          </p:cNvPr>
          <p:cNvSpPr>
            <a:spLocks noGrp="1"/>
          </p:cNvSpPr>
          <p:nvPr>
            <p:ph type="title"/>
          </p:nvPr>
        </p:nvSpPr>
        <p:spPr/>
        <p:txBody>
          <a:bodyPr/>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3BD66E53-B2BC-46BD-A9BD-FBFC7B7C863A}"/>
              </a:ext>
            </a:extLst>
          </p:cNvPr>
          <p:cNvSpPr>
            <a:spLocks noGrp="1"/>
          </p:cNvSpPr>
          <p:nvPr>
            <p:ph type="body" orient="vert" idx="1"/>
          </p:nvPr>
        </p:nvSpPr>
        <p:spPr/>
        <p:txBody>
          <a:bodyPr vert="eaVert"/>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39DF26BF-2942-412C-A908-7AB849A21560}"/>
              </a:ext>
            </a:extLst>
          </p:cNvPr>
          <p:cNvSpPr>
            <a:spLocks noGrp="1"/>
          </p:cNvSpPr>
          <p:nvPr>
            <p:ph type="dt" sz="half" idx="10"/>
          </p:nvPr>
        </p:nvSpPr>
        <p:spPr/>
        <p:txBody>
          <a:bodyPr/>
          <a:lstStyle/>
          <a:p>
            <a:fld id="{3F1AE35D-7021-42E5-9326-462CB4512E71}" type="datetimeFigureOut">
              <a:rPr lang="es-ES" smtClean="0"/>
              <a:t>22/4/26</a:t>
            </a:fld>
            <a:endParaRPr lang="es-ES"/>
          </a:p>
        </p:txBody>
      </p:sp>
      <p:sp>
        <p:nvSpPr>
          <p:cNvPr id="5" name="Marcador de pie de página 4">
            <a:extLst>
              <a:ext uri="{FF2B5EF4-FFF2-40B4-BE49-F238E27FC236}">
                <a16:creationId xmlns:a16="http://schemas.microsoft.com/office/drawing/2014/main" id="{F7C13BE5-E934-4A59-BC99-788393C4D6CA}"/>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0B1EC7FC-3397-40D3-9693-649860A2268F}"/>
              </a:ext>
            </a:extLst>
          </p:cNvPr>
          <p:cNvSpPr>
            <a:spLocks noGrp="1"/>
          </p:cNvSpPr>
          <p:nvPr>
            <p:ph type="sldNum" sz="quarter" idx="12"/>
          </p:nvPr>
        </p:nvSpPr>
        <p:spPr/>
        <p:txBody>
          <a:bodyPr/>
          <a:lstStyle/>
          <a:p>
            <a:fld id="{AD953344-85AB-4B8D-B474-480C774AF45A}" type="slidenum">
              <a:rPr lang="es-ES" smtClean="0"/>
              <a:t>‹#›</a:t>
            </a:fld>
            <a:endParaRPr lang="es-ES"/>
          </a:p>
        </p:txBody>
      </p:sp>
    </p:spTree>
    <p:extLst>
      <p:ext uri="{BB962C8B-B14F-4D97-AF65-F5344CB8AC3E}">
        <p14:creationId xmlns:p14="http://schemas.microsoft.com/office/powerpoint/2010/main" val="17563330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D4550843-EC76-4FB5-8C98-E570DD941BB0}"/>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p>
        </p:txBody>
      </p:sp>
      <p:sp>
        <p:nvSpPr>
          <p:cNvPr id="3" name="Marcador de texto vertical 2">
            <a:extLst>
              <a:ext uri="{FF2B5EF4-FFF2-40B4-BE49-F238E27FC236}">
                <a16:creationId xmlns:a16="http://schemas.microsoft.com/office/drawing/2014/main" id="{A03E39DC-A57C-4F90-AE2A-53DD1A0A75CD}"/>
              </a:ext>
            </a:extLst>
          </p:cNvPr>
          <p:cNvSpPr>
            <a:spLocks noGrp="1"/>
          </p:cNvSpPr>
          <p:nvPr>
            <p:ph type="body" orient="vert" idx="1"/>
          </p:nvPr>
        </p:nvSpPr>
        <p:spPr>
          <a:xfrm>
            <a:off x="838200" y="365125"/>
            <a:ext cx="7734300" cy="5811838"/>
          </a:xfrm>
        </p:spPr>
        <p:txBody>
          <a:bodyPr vert="eaVert"/>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BFEE3647-4586-4103-80A6-58D2F0F96828}"/>
              </a:ext>
            </a:extLst>
          </p:cNvPr>
          <p:cNvSpPr>
            <a:spLocks noGrp="1"/>
          </p:cNvSpPr>
          <p:nvPr>
            <p:ph type="dt" sz="half" idx="10"/>
          </p:nvPr>
        </p:nvSpPr>
        <p:spPr/>
        <p:txBody>
          <a:bodyPr/>
          <a:lstStyle/>
          <a:p>
            <a:fld id="{3F1AE35D-7021-42E5-9326-462CB4512E71}" type="datetimeFigureOut">
              <a:rPr lang="es-ES" smtClean="0"/>
              <a:t>22/4/26</a:t>
            </a:fld>
            <a:endParaRPr lang="es-ES"/>
          </a:p>
        </p:txBody>
      </p:sp>
      <p:sp>
        <p:nvSpPr>
          <p:cNvPr id="5" name="Marcador de pie de página 4">
            <a:extLst>
              <a:ext uri="{FF2B5EF4-FFF2-40B4-BE49-F238E27FC236}">
                <a16:creationId xmlns:a16="http://schemas.microsoft.com/office/drawing/2014/main" id="{C51A9698-23F1-4273-B14E-F884F192162B}"/>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ECFF6BBD-1B86-4209-BC96-4DB0691FC7F5}"/>
              </a:ext>
            </a:extLst>
          </p:cNvPr>
          <p:cNvSpPr>
            <a:spLocks noGrp="1"/>
          </p:cNvSpPr>
          <p:nvPr>
            <p:ph type="sldNum" sz="quarter" idx="12"/>
          </p:nvPr>
        </p:nvSpPr>
        <p:spPr/>
        <p:txBody>
          <a:bodyPr/>
          <a:lstStyle/>
          <a:p>
            <a:fld id="{AD953344-85AB-4B8D-B474-480C774AF45A}" type="slidenum">
              <a:rPr lang="es-ES" smtClean="0"/>
              <a:t>‹#›</a:t>
            </a:fld>
            <a:endParaRPr lang="es-ES"/>
          </a:p>
        </p:txBody>
      </p:sp>
    </p:spTree>
    <p:extLst>
      <p:ext uri="{BB962C8B-B14F-4D97-AF65-F5344CB8AC3E}">
        <p14:creationId xmlns:p14="http://schemas.microsoft.com/office/powerpoint/2010/main" val="3647714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E1AC84A-F29C-4474-BE50-E0984B55793E}"/>
              </a:ext>
            </a:extLst>
          </p:cNvPr>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endParaRPr lang="en-US"/>
          </a:p>
        </p:txBody>
      </p:sp>
      <p:sp>
        <p:nvSpPr>
          <p:cNvPr id="3" name="Sottotitolo 2">
            <a:extLst>
              <a:ext uri="{FF2B5EF4-FFF2-40B4-BE49-F238E27FC236}">
                <a16:creationId xmlns:a16="http://schemas.microsoft.com/office/drawing/2014/main" id="{38F2A941-F439-4224-8C37-184017D6B57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endParaRPr lang="en-US"/>
          </a:p>
        </p:txBody>
      </p:sp>
      <p:sp>
        <p:nvSpPr>
          <p:cNvPr id="4" name="Segnaposto data 3">
            <a:extLst>
              <a:ext uri="{FF2B5EF4-FFF2-40B4-BE49-F238E27FC236}">
                <a16:creationId xmlns:a16="http://schemas.microsoft.com/office/drawing/2014/main" id="{8D337D21-8D55-4479-B63F-BE60CA7BC6E5}"/>
              </a:ext>
            </a:extLst>
          </p:cNvPr>
          <p:cNvSpPr>
            <a:spLocks noGrp="1"/>
          </p:cNvSpPr>
          <p:nvPr>
            <p:ph type="dt" sz="half" idx="10"/>
          </p:nvPr>
        </p:nvSpPr>
        <p:spPr/>
        <p:txBody>
          <a:bodyPr/>
          <a:lstStyle/>
          <a:p>
            <a:fld id="{3BAFB6CC-712D-4B27-A72D-2EA8425EAE0F}" type="datetimeFigureOut">
              <a:rPr lang="en-US" smtClean="0"/>
              <a:t>4/22/26</a:t>
            </a:fld>
            <a:endParaRPr lang="en-US"/>
          </a:p>
        </p:txBody>
      </p:sp>
      <p:sp>
        <p:nvSpPr>
          <p:cNvPr id="5" name="Segnaposto piè di pagina 4">
            <a:extLst>
              <a:ext uri="{FF2B5EF4-FFF2-40B4-BE49-F238E27FC236}">
                <a16:creationId xmlns:a16="http://schemas.microsoft.com/office/drawing/2014/main" id="{2D90D58F-F76C-4664-A02E-73AF1C8D338A}"/>
              </a:ext>
            </a:extLst>
          </p:cNvPr>
          <p:cNvSpPr>
            <a:spLocks noGrp="1"/>
          </p:cNvSpPr>
          <p:nvPr>
            <p:ph type="ftr" sz="quarter" idx="11"/>
          </p:nvPr>
        </p:nvSpPr>
        <p:spPr/>
        <p:txBody>
          <a:bodyPr/>
          <a:lstStyle/>
          <a:p>
            <a:endParaRPr lang="en-US"/>
          </a:p>
        </p:txBody>
      </p:sp>
      <p:sp>
        <p:nvSpPr>
          <p:cNvPr id="6" name="Segnaposto numero diapositiva 5">
            <a:extLst>
              <a:ext uri="{FF2B5EF4-FFF2-40B4-BE49-F238E27FC236}">
                <a16:creationId xmlns:a16="http://schemas.microsoft.com/office/drawing/2014/main" id="{7AB36ABE-B65A-453D-804D-BBBB153C6294}"/>
              </a:ext>
            </a:extLst>
          </p:cNvPr>
          <p:cNvSpPr>
            <a:spLocks noGrp="1"/>
          </p:cNvSpPr>
          <p:nvPr>
            <p:ph type="sldNum" sz="quarter" idx="12"/>
          </p:nvPr>
        </p:nvSpPr>
        <p:spPr/>
        <p:txBody>
          <a:bodyPr/>
          <a:lstStyle/>
          <a:p>
            <a:fld id="{F72E5F66-A454-46AE-AD46-1CD4982BB598}" type="slidenum">
              <a:rPr lang="en-US" smtClean="0"/>
              <a:t>‹#›</a:t>
            </a:fld>
            <a:endParaRPr lang="en-US"/>
          </a:p>
        </p:txBody>
      </p:sp>
    </p:spTree>
    <p:extLst>
      <p:ext uri="{BB962C8B-B14F-4D97-AF65-F5344CB8AC3E}">
        <p14:creationId xmlns:p14="http://schemas.microsoft.com/office/powerpoint/2010/main" val="402435144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A756D2F0-BAA9-4866-A6AD-7CD0CD8E596B}"/>
              </a:ext>
            </a:extLst>
          </p:cNvPr>
          <p:cNvSpPr>
            <a:spLocks noGrp="1"/>
          </p:cNvSpPr>
          <p:nvPr>
            <p:ph type="title"/>
          </p:nvPr>
        </p:nvSpPr>
        <p:spPr/>
        <p:txBody>
          <a:bodyPr/>
          <a:lstStyle/>
          <a:p>
            <a:r>
              <a:rPr lang="it-IT"/>
              <a:t>Fare clic per modificare lo stile del titolo dello schema</a:t>
            </a:r>
            <a:endParaRPr lang="en-US"/>
          </a:p>
        </p:txBody>
      </p:sp>
      <p:sp>
        <p:nvSpPr>
          <p:cNvPr id="3" name="Segnaposto contenuto 2">
            <a:extLst>
              <a:ext uri="{FF2B5EF4-FFF2-40B4-BE49-F238E27FC236}">
                <a16:creationId xmlns:a16="http://schemas.microsoft.com/office/drawing/2014/main" id="{7C999F69-0FE6-4882-8541-A44050E4B168}"/>
              </a:ext>
            </a:extLst>
          </p:cNvPr>
          <p:cNvSpPr>
            <a:spLocks noGrp="1"/>
          </p:cNvSpPr>
          <p:nvPr>
            <p:ph idx="1"/>
          </p:nvPr>
        </p:nvSpPr>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Segnaposto data 3">
            <a:extLst>
              <a:ext uri="{FF2B5EF4-FFF2-40B4-BE49-F238E27FC236}">
                <a16:creationId xmlns:a16="http://schemas.microsoft.com/office/drawing/2014/main" id="{9B1466B7-956E-432C-8799-38E9671D09C0}"/>
              </a:ext>
            </a:extLst>
          </p:cNvPr>
          <p:cNvSpPr>
            <a:spLocks noGrp="1"/>
          </p:cNvSpPr>
          <p:nvPr>
            <p:ph type="dt" sz="half" idx="10"/>
          </p:nvPr>
        </p:nvSpPr>
        <p:spPr/>
        <p:txBody>
          <a:bodyPr/>
          <a:lstStyle/>
          <a:p>
            <a:fld id="{3BAFB6CC-712D-4B27-A72D-2EA8425EAE0F}" type="datetimeFigureOut">
              <a:rPr lang="en-US" smtClean="0"/>
              <a:t>4/22/26</a:t>
            </a:fld>
            <a:endParaRPr lang="en-US"/>
          </a:p>
        </p:txBody>
      </p:sp>
      <p:sp>
        <p:nvSpPr>
          <p:cNvPr id="5" name="Segnaposto piè di pagina 4">
            <a:extLst>
              <a:ext uri="{FF2B5EF4-FFF2-40B4-BE49-F238E27FC236}">
                <a16:creationId xmlns:a16="http://schemas.microsoft.com/office/drawing/2014/main" id="{8E9D296C-B12D-4859-9F42-5B1B94E5D8EB}"/>
              </a:ext>
            </a:extLst>
          </p:cNvPr>
          <p:cNvSpPr>
            <a:spLocks noGrp="1"/>
          </p:cNvSpPr>
          <p:nvPr>
            <p:ph type="ftr" sz="quarter" idx="11"/>
          </p:nvPr>
        </p:nvSpPr>
        <p:spPr/>
        <p:txBody>
          <a:bodyPr/>
          <a:lstStyle/>
          <a:p>
            <a:endParaRPr lang="en-US"/>
          </a:p>
        </p:txBody>
      </p:sp>
      <p:sp>
        <p:nvSpPr>
          <p:cNvPr id="6" name="Segnaposto numero diapositiva 5">
            <a:extLst>
              <a:ext uri="{FF2B5EF4-FFF2-40B4-BE49-F238E27FC236}">
                <a16:creationId xmlns:a16="http://schemas.microsoft.com/office/drawing/2014/main" id="{ECD60B79-6B5A-4C8D-9AD3-1FA69BFEC773}"/>
              </a:ext>
            </a:extLst>
          </p:cNvPr>
          <p:cNvSpPr>
            <a:spLocks noGrp="1"/>
          </p:cNvSpPr>
          <p:nvPr>
            <p:ph type="sldNum" sz="quarter" idx="12"/>
          </p:nvPr>
        </p:nvSpPr>
        <p:spPr/>
        <p:txBody>
          <a:bodyPr/>
          <a:lstStyle/>
          <a:p>
            <a:fld id="{F72E5F66-A454-46AE-AD46-1CD4982BB598}" type="slidenum">
              <a:rPr lang="en-US" smtClean="0"/>
              <a:t>‹#›</a:t>
            </a:fld>
            <a:endParaRPr lang="en-US"/>
          </a:p>
        </p:txBody>
      </p:sp>
    </p:spTree>
    <p:extLst>
      <p:ext uri="{BB962C8B-B14F-4D97-AF65-F5344CB8AC3E}">
        <p14:creationId xmlns:p14="http://schemas.microsoft.com/office/powerpoint/2010/main" val="4178421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4FA8E80-A8AE-490E-81DB-12E051D4AF4E}"/>
              </a:ext>
            </a:extLst>
          </p:cNvPr>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endParaRPr lang="en-US"/>
          </a:p>
        </p:txBody>
      </p:sp>
      <p:sp>
        <p:nvSpPr>
          <p:cNvPr id="3" name="Segnaposto testo 2">
            <a:extLst>
              <a:ext uri="{FF2B5EF4-FFF2-40B4-BE49-F238E27FC236}">
                <a16:creationId xmlns:a16="http://schemas.microsoft.com/office/drawing/2014/main" id="{2DDEC408-EB11-49CA-B2DE-FA846E44C40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Modifica gli stili del testo dello schema</a:t>
            </a:r>
          </a:p>
        </p:txBody>
      </p:sp>
      <p:sp>
        <p:nvSpPr>
          <p:cNvPr id="4" name="Segnaposto data 3">
            <a:extLst>
              <a:ext uri="{FF2B5EF4-FFF2-40B4-BE49-F238E27FC236}">
                <a16:creationId xmlns:a16="http://schemas.microsoft.com/office/drawing/2014/main" id="{17F836C4-61F2-4A30-B303-7F31F4C59618}"/>
              </a:ext>
            </a:extLst>
          </p:cNvPr>
          <p:cNvSpPr>
            <a:spLocks noGrp="1"/>
          </p:cNvSpPr>
          <p:nvPr>
            <p:ph type="dt" sz="half" idx="10"/>
          </p:nvPr>
        </p:nvSpPr>
        <p:spPr/>
        <p:txBody>
          <a:bodyPr/>
          <a:lstStyle/>
          <a:p>
            <a:fld id="{3BAFB6CC-712D-4B27-A72D-2EA8425EAE0F}" type="datetimeFigureOut">
              <a:rPr lang="en-US" smtClean="0"/>
              <a:t>4/22/26</a:t>
            </a:fld>
            <a:endParaRPr lang="en-US"/>
          </a:p>
        </p:txBody>
      </p:sp>
      <p:sp>
        <p:nvSpPr>
          <p:cNvPr id="5" name="Segnaposto piè di pagina 4">
            <a:extLst>
              <a:ext uri="{FF2B5EF4-FFF2-40B4-BE49-F238E27FC236}">
                <a16:creationId xmlns:a16="http://schemas.microsoft.com/office/drawing/2014/main" id="{2E8B5B4E-40B5-43A6-9438-1C8080CB7B6C}"/>
              </a:ext>
            </a:extLst>
          </p:cNvPr>
          <p:cNvSpPr>
            <a:spLocks noGrp="1"/>
          </p:cNvSpPr>
          <p:nvPr>
            <p:ph type="ftr" sz="quarter" idx="11"/>
          </p:nvPr>
        </p:nvSpPr>
        <p:spPr/>
        <p:txBody>
          <a:bodyPr/>
          <a:lstStyle/>
          <a:p>
            <a:endParaRPr lang="en-US"/>
          </a:p>
        </p:txBody>
      </p:sp>
      <p:sp>
        <p:nvSpPr>
          <p:cNvPr id="6" name="Segnaposto numero diapositiva 5">
            <a:extLst>
              <a:ext uri="{FF2B5EF4-FFF2-40B4-BE49-F238E27FC236}">
                <a16:creationId xmlns:a16="http://schemas.microsoft.com/office/drawing/2014/main" id="{E8A728A8-62BC-4EA3-A4E6-E6FD119D3DFE}"/>
              </a:ext>
            </a:extLst>
          </p:cNvPr>
          <p:cNvSpPr>
            <a:spLocks noGrp="1"/>
          </p:cNvSpPr>
          <p:nvPr>
            <p:ph type="sldNum" sz="quarter" idx="12"/>
          </p:nvPr>
        </p:nvSpPr>
        <p:spPr/>
        <p:txBody>
          <a:bodyPr/>
          <a:lstStyle/>
          <a:p>
            <a:fld id="{F72E5F66-A454-46AE-AD46-1CD4982BB598}" type="slidenum">
              <a:rPr lang="en-US" smtClean="0"/>
              <a:t>‹#›</a:t>
            </a:fld>
            <a:endParaRPr lang="en-US"/>
          </a:p>
        </p:txBody>
      </p:sp>
    </p:spTree>
    <p:extLst>
      <p:ext uri="{BB962C8B-B14F-4D97-AF65-F5344CB8AC3E}">
        <p14:creationId xmlns:p14="http://schemas.microsoft.com/office/powerpoint/2010/main" val="6467618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87C11C0-6638-4D7F-A0EA-98BCCDE895AA}"/>
              </a:ext>
            </a:extLst>
          </p:cNvPr>
          <p:cNvSpPr>
            <a:spLocks noGrp="1"/>
          </p:cNvSpPr>
          <p:nvPr>
            <p:ph type="title"/>
          </p:nvPr>
        </p:nvSpPr>
        <p:spPr/>
        <p:txBody>
          <a:bodyPr/>
          <a:lstStyle/>
          <a:p>
            <a:r>
              <a:rPr lang="it-IT"/>
              <a:t>Fare clic per modificare lo stile del titolo dello schema</a:t>
            </a:r>
            <a:endParaRPr lang="en-US"/>
          </a:p>
        </p:txBody>
      </p:sp>
      <p:sp>
        <p:nvSpPr>
          <p:cNvPr id="3" name="Segnaposto contenuto 2">
            <a:extLst>
              <a:ext uri="{FF2B5EF4-FFF2-40B4-BE49-F238E27FC236}">
                <a16:creationId xmlns:a16="http://schemas.microsoft.com/office/drawing/2014/main" id="{647C89D2-E5A6-45B1-A8E6-A491210B93E6}"/>
              </a:ext>
            </a:extLst>
          </p:cNvPr>
          <p:cNvSpPr>
            <a:spLocks noGrp="1"/>
          </p:cNvSpPr>
          <p:nvPr>
            <p:ph sz="half" idx="1"/>
          </p:nvPr>
        </p:nvSpPr>
        <p:spPr>
          <a:xfrm>
            <a:off x="838200" y="1825625"/>
            <a:ext cx="5181600" cy="435133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Segnaposto contenuto 3">
            <a:extLst>
              <a:ext uri="{FF2B5EF4-FFF2-40B4-BE49-F238E27FC236}">
                <a16:creationId xmlns:a16="http://schemas.microsoft.com/office/drawing/2014/main" id="{A243C705-0F79-4C25-9E04-BF49CC31A356}"/>
              </a:ext>
            </a:extLst>
          </p:cNvPr>
          <p:cNvSpPr>
            <a:spLocks noGrp="1"/>
          </p:cNvSpPr>
          <p:nvPr>
            <p:ph sz="half" idx="2"/>
          </p:nvPr>
        </p:nvSpPr>
        <p:spPr>
          <a:xfrm>
            <a:off x="6172200" y="1825625"/>
            <a:ext cx="5181600" cy="435133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5" name="Segnaposto data 4">
            <a:extLst>
              <a:ext uri="{FF2B5EF4-FFF2-40B4-BE49-F238E27FC236}">
                <a16:creationId xmlns:a16="http://schemas.microsoft.com/office/drawing/2014/main" id="{6A522CFD-EC0C-4FEB-8E89-D9906022DC9F}"/>
              </a:ext>
            </a:extLst>
          </p:cNvPr>
          <p:cNvSpPr>
            <a:spLocks noGrp="1"/>
          </p:cNvSpPr>
          <p:nvPr>
            <p:ph type="dt" sz="half" idx="10"/>
          </p:nvPr>
        </p:nvSpPr>
        <p:spPr/>
        <p:txBody>
          <a:bodyPr/>
          <a:lstStyle/>
          <a:p>
            <a:fld id="{3BAFB6CC-712D-4B27-A72D-2EA8425EAE0F}" type="datetimeFigureOut">
              <a:rPr lang="en-US" smtClean="0"/>
              <a:t>4/22/26</a:t>
            </a:fld>
            <a:endParaRPr lang="en-US"/>
          </a:p>
        </p:txBody>
      </p:sp>
      <p:sp>
        <p:nvSpPr>
          <p:cNvPr id="6" name="Segnaposto piè di pagina 5">
            <a:extLst>
              <a:ext uri="{FF2B5EF4-FFF2-40B4-BE49-F238E27FC236}">
                <a16:creationId xmlns:a16="http://schemas.microsoft.com/office/drawing/2014/main" id="{041C3730-2D23-4F73-A1D9-A9E0FC06CC7D}"/>
              </a:ext>
            </a:extLst>
          </p:cNvPr>
          <p:cNvSpPr>
            <a:spLocks noGrp="1"/>
          </p:cNvSpPr>
          <p:nvPr>
            <p:ph type="ftr" sz="quarter" idx="11"/>
          </p:nvPr>
        </p:nvSpPr>
        <p:spPr/>
        <p:txBody>
          <a:bodyPr/>
          <a:lstStyle/>
          <a:p>
            <a:endParaRPr lang="en-US"/>
          </a:p>
        </p:txBody>
      </p:sp>
      <p:sp>
        <p:nvSpPr>
          <p:cNvPr id="7" name="Segnaposto numero diapositiva 6">
            <a:extLst>
              <a:ext uri="{FF2B5EF4-FFF2-40B4-BE49-F238E27FC236}">
                <a16:creationId xmlns:a16="http://schemas.microsoft.com/office/drawing/2014/main" id="{44D2646A-C444-4EFE-A11C-4BEC848C3C63}"/>
              </a:ext>
            </a:extLst>
          </p:cNvPr>
          <p:cNvSpPr>
            <a:spLocks noGrp="1"/>
          </p:cNvSpPr>
          <p:nvPr>
            <p:ph type="sldNum" sz="quarter" idx="12"/>
          </p:nvPr>
        </p:nvSpPr>
        <p:spPr/>
        <p:txBody>
          <a:bodyPr/>
          <a:lstStyle/>
          <a:p>
            <a:fld id="{F72E5F66-A454-46AE-AD46-1CD4982BB598}" type="slidenum">
              <a:rPr lang="en-US" smtClean="0"/>
              <a:t>‹#›</a:t>
            </a:fld>
            <a:endParaRPr lang="en-US"/>
          </a:p>
        </p:txBody>
      </p:sp>
    </p:spTree>
    <p:extLst>
      <p:ext uri="{BB962C8B-B14F-4D97-AF65-F5344CB8AC3E}">
        <p14:creationId xmlns:p14="http://schemas.microsoft.com/office/powerpoint/2010/main" val="2254731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EB8FEC9-07FF-44E9-9CB3-28B5B598CF1D}"/>
              </a:ext>
            </a:extLst>
          </p:cNvPr>
          <p:cNvSpPr>
            <a:spLocks noGrp="1"/>
          </p:cNvSpPr>
          <p:nvPr>
            <p:ph type="title"/>
          </p:nvPr>
        </p:nvSpPr>
        <p:spPr>
          <a:xfrm>
            <a:off x="839788" y="365125"/>
            <a:ext cx="10515600" cy="1325563"/>
          </a:xfrm>
        </p:spPr>
        <p:txBody>
          <a:bodyPr/>
          <a:lstStyle/>
          <a:p>
            <a:r>
              <a:rPr lang="it-IT"/>
              <a:t>Fare clic per modificare lo stile del titolo dello schema</a:t>
            </a:r>
            <a:endParaRPr lang="en-US"/>
          </a:p>
        </p:txBody>
      </p:sp>
      <p:sp>
        <p:nvSpPr>
          <p:cNvPr id="3" name="Segnaposto testo 2">
            <a:extLst>
              <a:ext uri="{FF2B5EF4-FFF2-40B4-BE49-F238E27FC236}">
                <a16:creationId xmlns:a16="http://schemas.microsoft.com/office/drawing/2014/main" id="{9053A9B4-CFF1-4039-8CF3-D69F3D9A077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4" name="Segnaposto contenuto 3">
            <a:extLst>
              <a:ext uri="{FF2B5EF4-FFF2-40B4-BE49-F238E27FC236}">
                <a16:creationId xmlns:a16="http://schemas.microsoft.com/office/drawing/2014/main" id="{1BAB72BD-94CE-437F-B699-F1EA02F432B1}"/>
              </a:ext>
            </a:extLst>
          </p:cNvPr>
          <p:cNvSpPr>
            <a:spLocks noGrp="1"/>
          </p:cNvSpPr>
          <p:nvPr>
            <p:ph sz="half" idx="2"/>
          </p:nvPr>
        </p:nvSpPr>
        <p:spPr>
          <a:xfrm>
            <a:off x="839788" y="2505075"/>
            <a:ext cx="5157787" cy="36845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5" name="Segnaposto testo 4">
            <a:extLst>
              <a:ext uri="{FF2B5EF4-FFF2-40B4-BE49-F238E27FC236}">
                <a16:creationId xmlns:a16="http://schemas.microsoft.com/office/drawing/2014/main" id="{3E5C54F8-66D5-4DC5-80A1-0ED6E64FC1E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Modifica gli stili del testo dello schema</a:t>
            </a:r>
          </a:p>
        </p:txBody>
      </p:sp>
      <p:sp>
        <p:nvSpPr>
          <p:cNvPr id="6" name="Segnaposto contenuto 5">
            <a:extLst>
              <a:ext uri="{FF2B5EF4-FFF2-40B4-BE49-F238E27FC236}">
                <a16:creationId xmlns:a16="http://schemas.microsoft.com/office/drawing/2014/main" id="{08B70DC6-ABDA-486A-A557-55E84AC4CEAD}"/>
              </a:ext>
            </a:extLst>
          </p:cNvPr>
          <p:cNvSpPr>
            <a:spLocks noGrp="1"/>
          </p:cNvSpPr>
          <p:nvPr>
            <p:ph sz="quarter" idx="4"/>
          </p:nvPr>
        </p:nvSpPr>
        <p:spPr>
          <a:xfrm>
            <a:off x="6172200" y="2505075"/>
            <a:ext cx="5183188" cy="3684588"/>
          </a:xfrm>
        </p:spPr>
        <p:txBody>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7" name="Segnaposto data 6">
            <a:extLst>
              <a:ext uri="{FF2B5EF4-FFF2-40B4-BE49-F238E27FC236}">
                <a16:creationId xmlns:a16="http://schemas.microsoft.com/office/drawing/2014/main" id="{C5D941CD-A7AD-4B5B-9B8B-4BB29F3DBA46}"/>
              </a:ext>
            </a:extLst>
          </p:cNvPr>
          <p:cNvSpPr>
            <a:spLocks noGrp="1"/>
          </p:cNvSpPr>
          <p:nvPr>
            <p:ph type="dt" sz="half" idx="10"/>
          </p:nvPr>
        </p:nvSpPr>
        <p:spPr/>
        <p:txBody>
          <a:bodyPr/>
          <a:lstStyle/>
          <a:p>
            <a:fld id="{3BAFB6CC-712D-4B27-A72D-2EA8425EAE0F}" type="datetimeFigureOut">
              <a:rPr lang="en-US" smtClean="0"/>
              <a:t>4/22/26</a:t>
            </a:fld>
            <a:endParaRPr lang="en-US"/>
          </a:p>
        </p:txBody>
      </p:sp>
      <p:sp>
        <p:nvSpPr>
          <p:cNvPr id="8" name="Segnaposto piè di pagina 7">
            <a:extLst>
              <a:ext uri="{FF2B5EF4-FFF2-40B4-BE49-F238E27FC236}">
                <a16:creationId xmlns:a16="http://schemas.microsoft.com/office/drawing/2014/main" id="{94A701A8-3FDC-4FB5-A41D-EF56E215E1A0}"/>
              </a:ext>
            </a:extLst>
          </p:cNvPr>
          <p:cNvSpPr>
            <a:spLocks noGrp="1"/>
          </p:cNvSpPr>
          <p:nvPr>
            <p:ph type="ftr" sz="quarter" idx="11"/>
          </p:nvPr>
        </p:nvSpPr>
        <p:spPr/>
        <p:txBody>
          <a:bodyPr/>
          <a:lstStyle/>
          <a:p>
            <a:endParaRPr lang="en-US"/>
          </a:p>
        </p:txBody>
      </p:sp>
      <p:sp>
        <p:nvSpPr>
          <p:cNvPr id="9" name="Segnaposto numero diapositiva 8">
            <a:extLst>
              <a:ext uri="{FF2B5EF4-FFF2-40B4-BE49-F238E27FC236}">
                <a16:creationId xmlns:a16="http://schemas.microsoft.com/office/drawing/2014/main" id="{7A7180A0-3382-41EE-8521-8406F22EF45D}"/>
              </a:ext>
            </a:extLst>
          </p:cNvPr>
          <p:cNvSpPr>
            <a:spLocks noGrp="1"/>
          </p:cNvSpPr>
          <p:nvPr>
            <p:ph type="sldNum" sz="quarter" idx="12"/>
          </p:nvPr>
        </p:nvSpPr>
        <p:spPr/>
        <p:txBody>
          <a:bodyPr/>
          <a:lstStyle/>
          <a:p>
            <a:fld id="{F72E5F66-A454-46AE-AD46-1CD4982BB598}" type="slidenum">
              <a:rPr lang="en-US" smtClean="0"/>
              <a:t>‹#›</a:t>
            </a:fld>
            <a:endParaRPr lang="en-US"/>
          </a:p>
        </p:txBody>
      </p:sp>
    </p:spTree>
    <p:extLst>
      <p:ext uri="{BB962C8B-B14F-4D97-AF65-F5344CB8AC3E}">
        <p14:creationId xmlns:p14="http://schemas.microsoft.com/office/powerpoint/2010/main" val="78193006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47E1F72-451F-4B3A-9673-B85B4A06EF62}"/>
              </a:ext>
            </a:extLst>
          </p:cNvPr>
          <p:cNvSpPr>
            <a:spLocks noGrp="1"/>
          </p:cNvSpPr>
          <p:nvPr>
            <p:ph type="title"/>
          </p:nvPr>
        </p:nvSpPr>
        <p:spPr/>
        <p:txBody>
          <a:bodyPr/>
          <a:lstStyle/>
          <a:p>
            <a:r>
              <a:rPr lang="it-IT"/>
              <a:t>Fare clic per modificare lo stile del titolo dello schema</a:t>
            </a:r>
            <a:endParaRPr lang="en-US"/>
          </a:p>
        </p:txBody>
      </p:sp>
      <p:sp>
        <p:nvSpPr>
          <p:cNvPr id="3" name="Segnaposto data 2">
            <a:extLst>
              <a:ext uri="{FF2B5EF4-FFF2-40B4-BE49-F238E27FC236}">
                <a16:creationId xmlns:a16="http://schemas.microsoft.com/office/drawing/2014/main" id="{29AD7DD8-9D6C-47CB-A924-EA63A265C026}"/>
              </a:ext>
            </a:extLst>
          </p:cNvPr>
          <p:cNvSpPr>
            <a:spLocks noGrp="1"/>
          </p:cNvSpPr>
          <p:nvPr>
            <p:ph type="dt" sz="half" idx="10"/>
          </p:nvPr>
        </p:nvSpPr>
        <p:spPr/>
        <p:txBody>
          <a:bodyPr/>
          <a:lstStyle/>
          <a:p>
            <a:fld id="{3BAFB6CC-712D-4B27-A72D-2EA8425EAE0F}" type="datetimeFigureOut">
              <a:rPr lang="en-US" smtClean="0"/>
              <a:t>4/22/26</a:t>
            </a:fld>
            <a:endParaRPr lang="en-US"/>
          </a:p>
        </p:txBody>
      </p:sp>
      <p:sp>
        <p:nvSpPr>
          <p:cNvPr id="4" name="Segnaposto piè di pagina 3">
            <a:extLst>
              <a:ext uri="{FF2B5EF4-FFF2-40B4-BE49-F238E27FC236}">
                <a16:creationId xmlns:a16="http://schemas.microsoft.com/office/drawing/2014/main" id="{E4183AA0-586F-4DBA-9AC5-0AA3499D6429}"/>
              </a:ext>
            </a:extLst>
          </p:cNvPr>
          <p:cNvSpPr>
            <a:spLocks noGrp="1"/>
          </p:cNvSpPr>
          <p:nvPr>
            <p:ph type="ftr" sz="quarter" idx="11"/>
          </p:nvPr>
        </p:nvSpPr>
        <p:spPr/>
        <p:txBody>
          <a:bodyPr/>
          <a:lstStyle/>
          <a:p>
            <a:endParaRPr lang="en-US"/>
          </a:p>
        </p:txBody>
      </p:sp>
      <p:sp>
        <p:nvSpPr>
          <p:cNvPr id="5" name="Segnaposto numero diapositiva 4">
            <a:extLst>
              <a:ext uri="{FF2B5EF4-FFF2-40B4-BE49-F238E27FC236}">
                <a16:creationId xmlns:a16="http://schemas.microsoft.com/office/drawing/2014/main" id="{BFECBB38-7C7D-4848-B13D-B60EC71E770A}"/>
              </a:ext>
            </a:extLst>
          </p:cNvPr>
          <p:cNvSpPr>
            <a:spLocks noGrp="1"/>
          </p:cNvSpPr>
          <p:nvPr>
            <p:ph type="sldNum" sz="quarter" idx="12"/>
          </p:nvPr>
        </p:nvSpPr>
        <p:spPr/>
        <p:txBody>
          <a:bodyPr/>
          <a:lstStyle/>
          <a:p>
            <a:fld id="{F72E5F66-A454-46AE-AD46-1CD4982BB598}" type="slidenum">
              <a:rPr lang="en-US" smtClean="0"/>
              <a:t>‹#›</a:t>
            </a:fld>
            <a:endParaRPr lang="en-US"/>
          </a:p>
        </p:txBody>
      </p:sp>
    </p:spTree>
    <p:extLst>
      <p:ext uri="{BB962C8B-B14F-4D97-AF65-F5344CB8AC3E}">
        <p14:creationId xmlns:p14="http://schemas.microsoft.com/office/powerpoint/2010/main" val="6199524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B7B6E061-5544-488E-A6EA-D65A5EFC582D}"/>
              </a:ext>
            </a:extLst>
          </p:cNvPr>
          <p:cNvSpPr>
            <a:spLocks noGrp="1"/>
          </p:cNvSpPr>
          <p:nvPr>
            <p:ph type="dt" sz="half" idx="10"/>
          </p:nvPr>
        </p:nvSpPr>
        <p:spPr/>
        <p:txBody>
          <a:bodyPr/>
          <a:lstStyle/>
          <a:p>
            <a:fld id="{3BAFB6CC-712D-4B27-A72D-2EA8425EAE0F}" type="datetimeFigureOut">
              <a:rPr lang="en-US" smtClean="0"/>
              <a:t>4/22/26</a:t>
            </a:fld>
            <a:endParaRPr lang="en-US"/>
          </a:p>
        </p:txBody>
      </p:sp>
      <p:sp>
        <p:nvSpPr>
          <p:cNvPr id="3" name="Segnaposto piè di pagina 2">
            <a:extLst>
              <a:ext uri="{FF2B5EF4-FFF2-40B4-BE49-F238E27FC236}">
                <a16:creationId xmlns:a16="http://schemas.microsoft.com/office/drawing/2014/main" id="{962E4662-0244-47B9-AF85-A320578D477C}"/>
              </a:ext>
            </a:extLst>
          </p:cNvPr>
          <p:cNvSpPr>
            <a:spLocks noGrp="1"/>
          </p:cNvSpPr>
          <p:nvPr>
            <p:ph type="ftr" sz="quarter" idx="11"/>
          </p:nvPr>
        </p:nvSpPr>
        <p:spPr/>
        <p:txBody>
          <a:bodyPr/>
          <a:lstStyle/>
          <a:p>
            <a:endParaRPr lang="en-US"/>
          </a:p>
        </p:txBody>
      </p:sp>
      <p:sp>
        <p:nvSpPr>
          <p:cNvPr id="4" name="Segnaposto numero diapositiva 3">
            <a:extLst>
              <a:ext uri="{FF2B5EF4-FFF2-40B4-BE49-F238E27FC236}">
                <a16:creationId xmlns:a16="http://schemas.microsoft.com/office/drawing/2014/main" id="{19D85DB9-743E-4F8C-8774-3703D7136893}"/>
              </a:ext>
            </a:extLst>
          </p:cNvPr>
          <p:cNvSpPr>
            <a:spLocks noGrp="1"/>
          </p:cNvSpPr>
          <p:nvPr>
            <p:ph type="sldNum" sz="quarter" idx="12"/>
          </p:nvPr>
        </p:nvSpPr>
        <p:spPr/>
        <p:txBody>
          <a:bodyPr/>
          <a:lstStyle/>
          <a:p>
            <a:fld id="{F72E5F66-A454-46AE-AD46-1CD4982BB598}" type="slidenum">
              <a:rPr lang="en-US" smtClean="0"/>
              <a:t>‹#›</a:t>
            </a:fld>
            <a:endParaRPr lang="en-US"/>
          </a:p>
        </p:txBody>
      </p:sp>
    </p:spTree>
    <p:extLst>
      <p:ext uri="{BB962C8B-B14F-4D97-AF65-F5344CB8AC3E}">
        <p14:creationId xmlns:p14="http://schemas.microsoft.com/office/powerpoint/2010/main" val="147485352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91308FC-0FD8-4391-835B-BA513131455C}"/>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endParaRPr lang="en-US"/>
          </a:p>
        </p:txBody>
      </p:sp>
      <p:sp>
        <p:nvSpPr>
          <p:cNvPr id="3" name="Segnaposto contenuto 2">
            <a:extLst>
              <a:ext uri="{FF2B5EF4-FFF2-40B4-BE49-F238E27FC236}">
                <a16:creationId xmlns:a16="http://schemas.microsoft.com/office/drawing/2014/main" id="{EC5B95D6-94F8-4588-8235-4D132E55FF3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Segnaposto testo 3">
            <a:extLst>
              <a:ext uri="{FF2B5EF4-FFF2-40B4-BE49-F238E27FC236}">
                <a16:creationId xmlns:a16="http://schemas.microsoft.com/office/drawing/2014/main" id="{C10F330E-D189-496E-BDC2-20D85924294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Segnaposto data 4">
            <a:extLst>
              <a:ext uri="{FF2B5EF4-FFF2-40B4-BE49-F238E27FC236}">
                <a16:creationId xmlns:a16="http://schemas.microsoft.com/office/drawing/2014/main" id="{C7B3674A-BBC2-47E8-8EAF-C33493A7ED50}"/>
              </a:ext>
            </a:extLst>
          </p:cNvPr>
          <p:cNvSpPr>
            <a:spLocks noGrp="1"/>
          </p:cNvSpPr>
          <p:nvPr>
            <p:ph type="dt" sz="half" idx="10"/>
          </p:nvPr>
        </p:nvSpPr>
        <p:spPr/>
        <p:txBody>
          <a:bodyPr/>
          <a:lstStyle/>
          <a:p>
            <a:fld id="{3BAFB6CC-712D-4B27-A72D-2EA8425EAE0F}" type="datetimeFigureOut">
              <a:rPr lang="en-US" smtClean="0"/>
              <a:t>4/22/26</a:t>
            </a:fld>
            <a:endParaRPr lang="en-US"/>
          </a:p>
        </p:txBody>
      </p:sp>
      <p:sp>
        <p:nvSpPr>
          <p:cNvPr id="6" name="Segnaposto piè di pagina 5">
            <a:extLst>
              <a:ext uri="{FF2B5EF4-FFF2-40B4-BE49-F238E27FC236}">
                <a16:creationId xmlns:a16="http://schemas.microsoft.com/office/drawing/2014/main" id="{70D845FE-0F0A-4308-85BD-10676A43032F}"/>
              </a:ext>
            </a:extLst>
          </p:cNvPr>
          <p:cNvSpPr>
            <a:spLocks noGrp="1"/>
          </p:cNvSpPr>
          <p:nvPr>
            <p:ph type="ftr" sz="quarter" idx="11"/>
          </p:nvPr>
        </p:nvSpPr>
        <p:spPr/>
        <p:txBody>
          <a:bodyPr/>
          <a:lstStyle/>
          <a:p>
            <a:endParaRPr lang="en-US"/>
          </a:p>
        </p:txBody>
      </p:sp>
      <p:sp>
        <p:nvSpPr>
          <p:cNvPr id="7" name="Segnaposto numero diapositiva 6">
            <a:extLst>
              <a:ext uri="{FF2B5EF4-FFF2-40B4-BE49-F238E27FC236}">
                <a16:creationId xmlns:a16="http://schemas.microsoft.com/office/drawing/2014/main" id="{29B023DA-2701-48C4-B2AC-4CC6B9F7F759}"/>
              </a:ext>
            </a:extLst>
          </p:cNvPr>
          <p:cNvSpPr>
            <a:spLocks noGrp="1"/>
          </p:cNvSpPr>
          <p:nvPr>
            <p:ph type="sldNum" sz="quarter" idx="12"/>
          </p:nvPr>
        </p:nvSpPr>
        <p:spPr/>
        <p:txBody>
          <a:bodyPr/>
          <a:lstStyle/>
          <a:p>
            <a:fld id="{F72E5F66-A454-46AE-AD46-1CD4982BB598}" type="slidenum">
              <a:rPr lang="en-US" smtClean="0"/>
              <a:t>‹#›</a:t>
            </a:fld>
            <a:endParaRPr lang="en-US"/>
          </a:p>
        </p:txBody>
      </p:sp>
    </p:spTree>
    <p:extLst>
      <p:ext uri="{BB962C8B-B14F-4D97-AF65-F5344CB8AC3E}">
        <p14:creationId xmlns:p14="http://schemas.microsoft.com/office/powerpoint/2010/main" val="9736549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DD4AF8D-C594-414B-B4A5-EDD2BD69F8BF}"/>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C6989218-EEF7-4768-A566-F2F96CEA3A97}"/>
              </a:ext>
            </a:extLst>
          </p:cNvPr>
          <p:cNvSpPr>
            <a:spLocks noGrp="1"/>
          </p:cNvSpPr>
          <p:nvPr>
            <p:ph idx="1"/>
          </p:nvPr>
        </p:nvSpPr>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4ECB3789-E01B-443B-85F7-60A45E3BFDEC}"/>
              </a:ext>
            </a:extLst>
          </p:cNvPr>
          <p:cNvSpPr>
            <a:spLocks noGrp="1"/>
          </p:cNvSpPr>
          <p:nvPr>
            <p:ph type="dt" sz="half" idx="10"/>
          </p:nvPr>
        </p:nvSpPr>
        <p:spPr/>
        <p:txBody>
          <a:bodyPr/>
          <a:lstStyle/>
          <a:p>
            <a:fld id="{3F1AE35D-7021-42E5-9326-462CB4512E71}" type="datetimeFigureOut">
              <a:rPr lang="es-ES" smtClean="0"/>
              <a:t>22/4/26</a:t>
            </a:fld>
            <a:endParaRPr lang="es-ES"/>
          </a:p>
        </p:txBody>
      </p:sp>
      <p:sp>
        <p:nvSpPr>
          <p:cNvPr id="5" name="Marcador de pie de página 4">
            <a:extLst>
              <a:ext uri="{FF2B5EF4-FFF2-40B4-BE49-F238E27FC236}">
                <a16:creationId xmlns:a16="http://schemas.microsoft.com/office/drawing/2014/main" id="{E75A45A7-C84D-4226-A0A8-3E93DA01782F}"/>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047B5068-4337-44C9-AB35-4273EFAAD98C}"/>
              </a:ext>
            </a:extLst>
          </p:cNvPr>
          <p:cNvSpPr>
            <a:spLocks noGrp="1"/>
          </p:cNvSpPr>
          <p:nvPr>
            <p:ph type="sldNum" sz="quarter" idx="12"/>
          </p:nvPr>
        </p:nvSpPr>
        <p:spPr/>
        <p:txBody>
          <a:bodyPr/>
          <a:lstStyle/>
          <a:p>
            <a:fld id="{AD953344-85AB-4B8D-B474-480C774AF45A}" type="slidenum">
              <a:rPr lang="es-ES" smtClean="0"/>
              <a:t>‹#›</a:t>
            </a:fld>
            <a:endParaRPr lang="es-ES"/>
          </a:p>
        </p:txBody>
      </p:sp>
    </p:spTree>
    <p:extLst>
      <p:ext uri="{BB962C8B-B14F-4D97-AF65-F5344CB8AC3E}">
        <p14:creationId xmlns:p14="http://schemas.microsoft.com/office/powerpoint/2010/main" val="83036496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3C6FDAD-F73B-41CD-807E-1E6D8660143A}"/>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endParaRPr lang="en-US"/>
          </a:p>
        </p:txBody>
      </p:sp>
      <p:sp>
        <p:nvSpPr>
          <p:cNvPr id="3" name="Segnaposto immagine 2">
            <a:extLst>
              <a:ext uri="{FF2B5EF4-FFF2-40B4-BE49-F238E27FC236}">
                <a16:creationId xmlns:a16="http://schemas.microsoft.com/office/drawing/2014/main" id="{57DDF233-82B3-4885-B2AD-7173687D158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Segnaposto testo 3">
            <a:extLst>
              <a:ext uri="{FF2B5EF4-FFF2-40B4-BE49-F238E27FC236}">
                <a16:creationId xmlns:a16="http://schemas.microsoft.com/office/drawing/2014/main" id="{7270DF7B-D3E3-4DCB-B371-154F8EA7C49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Modifica gli stili del testo dello schema</a:t>
            </a:r>
          </a:p>
        </p:txBody>
      </p:sp>
      <p:sp>
        <p:nvSpPr>
          <p:cNvPr id="5" name="Segnaposto data 4">
            <a:extLst>
              <a:ext uri="{FF2B5EF4-FFF2-40B4-BE49-F238E27FC236}">
                <a16:creationId xmlns:a16="http://schemas.microsoft.com/office/drawing/2014/main" id="{E95CF4A7-DBFE-4AB9-B9D4-2318A21816CC}"/>
              </a:ext>
            </a:extLst>
          </p:cNvPr>
          <p:cNvSpPr>
            <a:spLocks noGrp="1"/>
          </p:cNvSpPr>
          <p:nvPr>
            <p:ph type="dt" sz="half" idx="10"/>
          </p:nvPr>
        </p:nvSpPr>
        <p:spPr/>
        <p:txBody>
          <a:bodyPr/>
          <a:lstStyle/>
          <a:p>
            <a:fld id="{3BAFB6CC-712D-4B27-A72D-2EA8425EAE0F}" type="datetimeFigureOut">
              <a:rPr lang="en-US" smtClean="0"/>
              <a:t>4/22/26</a:t>
            </a:fld>
            <a:endParaRPr lang="en-US"/>
          </a:p>
        </p:txBody>
      </p:sp>
      <p:sp>
        <p:nvSpPr>
          <p:cNvPr id="6" name="Segnaposto piè di pagina 5">
            <a:extLst>
              <a:ext uri="{FF2B5EF4-FFF2-40B4-BE49-F238E27FC236}">
                <a16:creationId xmlns:a16="http://schemas.microsoft.com/office/drawing/2014/main" id="{6A5156FA-8D21-4082-80B4-0407D19DF664}"/>
              </a:ext>
            </a:extLst>
          </p:cNvPr>
          <p:cNvSpPr>
            <a:spLocks noGrp="1"/>
          </p:cNvSpPr>
          <p:nvPr>
            <p:ph type="ftr" sz="quarter" idx="11"/>
          </p:nvPr>
        </p:nvSpPr>
        <p:spPr/>
        <p:txBody>
          <a:bodyPr/>
          <a:lstStyle/>
          <a:p>
            <a:endParaRPr lang="en-US"/>
          </a:p>
        </p:txBody>
      </p:sp>
      <p:sp>
        <p:nvSpPr>
          <p:cNvPr id="7" name="Segnaposto numero diapositiva 6">
            <a:extLst>
              <a:ext uri="{FF2B5EF4-FFF2-40B4-BE49-F238E27FC236}">
                <a16:creationId xmlns:a16="http://schemas.microsoft.com/office/drawing/2014/main" id="{322EE97D-CECD-468E-857D-ED23FC38760C}"/>
              </a:ext>
            </a:extLst>
          </p:cNvPr>
          <p:cNvSpPr>
            <a:spLocks noGrp="1"/>
          </p:cNvSpPr>
          <p:nvPr>
            <p:ph type="sldNum" sz="quarter" idx="12"/>
          </p:nvPr>
        </p:nvSpPr>
        <p:spPr/>
        <p:txBody>
          <a:bodyPr/>
          <a:lstStyle/>
          <a:p>
            <a:fld id="{F72E5F66-A454-46AE-AD46-1CD4982BB598}" type="slidenum">
              <a:rPr lang="en-US" smtClean="0"/>
              <a:t>‹#›</a:t>
            </a:fld>
            <a:endParaRPr lang="en-US"/>
          </a:p>
        </p:txBody>
      </p:sp>
    </p:spTree>
    <p:extLst>
      <p:ext uri="{BB962C8B-B14F-4D97-AF65-F5344CB8AC3E}">
        <p14:creationId xmlns:p14="http://schemas.microsoft.com/office/powerpoint/2010/main" val="2442423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5B55D10-E938-4E08-B626-C3D684AFF509}"/>
              </a:ext>
            </a:extLst>
          </p:cNvPr>
          <p:cNvSpPr>
            <a:spLocks noGrp="1"/>
          </p:cNvSpPr>
          <p:nvPr>
            <p:ph type="title"/>
          </p:nvPr>
        </p:nvSpPr>
        <p:spPr/>
        <p:txBody>
          <a:bodyPr/>
          <a:lstStyle/>
          <a:p>
            <a:r>
              <a:rPr lang="it-IT"/>
              <a:t>Fare clic per modificare lo stile del titolo dello schema</a:t>
            </a:r>
            <a:endParaRPr lang="en-US"/>
          </a:p>
        </p:txBody>
      </p:sp>
      <p:sp>
        <p:nvSpPr>
          <p:cNvPr id="3" name="Segnaposto testo verticale 2">
            <a:extLst>
              <a:ext uri="{FF2B5EF4-FFF2-40B4-BE49-F238E27FC236}">
                <a16:creationId xmlns:a16="http://schemas.microsoft.com/office/drawing/2014/main" id="{8AD35B93-070B-41BC-9A6A-B5A9D3F380C0}"/>
              </a:ext>
            </a:extLst>
          </p:cNvPr>
          <p:cNvSpPr>
            <a:spLocks noGrp="1"/>
          </p:cNvSpPr>
          <p:nvPr>
            <p:ph type="body" orient="vert" idx="1"/>
          </p:nvPr>
        </p:nvSpPr>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Segnaposto data 3">
            <a:extLst>
              <a:ext uri="{FF2B5EF4-FFF2-40B4-BE49-F238E27FC236}">
                <a16:creationId xmlns:a16="http://schemas.microsoft.com/office/drawing/2014/main" id="{15FC9E58-0D31-4DC1-8CD0-7C042DFF60EF}"/>
              </a:ext>
            </a:extLst>
          </p:cNvPr>
          <p:cNvSpPr>
            <a:spLocks noGrp="1"/>
          </p:cNvSpPr>
          <p:nvPr>
            <p:ph type="dt" sz="half" idx="10"/>
          </p:nvPr>
        </p:nvSpPr>
        <p:spPr/>
        <p:txBody>
          <a:bodyPr/>
          <a:lstStyle/>
          <a:p>
            <a:fld id="{3BAFB6CC-712D-4B27-A72D-2EA8425EAE0F}" type="datetimeFigureOut">
              <a:rPr lang="en-US" smtClean="0"/>
              <a:t>4/22/26</a:t>
            </a:fld>
            <a:endParaRPr lang="en-US"/>
          </a:p>
        </p:txBody>
      </p:sp>
      <p:sp>
        <p:nvSpPr>
          <p:cNvPr id="5" name="Segnaposto piè di pagina 4">
            <a:extLst>
              <a:ext uri="{FF2B5EF4-FFF2-40B4-BE49-F238E27FC236}">
                <a16:creationId xmlns:a16="http://schemas.microsoft.com/office/drawing/2014/main" id="{9E45F720-4687-46A7-8157-2768274C819B}"/>
              </a:ext>
            </a:extLst>
          </p:cNvPr>
          <p:cNvSpPr>
            <a:spLocks noGrp="1"/>
          </p:cNvSpPr>
          <p:nvPr>
            <p:ph type="ftr" sz="quarter" idx="11"/>
          </p:nvPr>
        </p:nvSpPr>
        <p:spPr/>
        <p:txBody>
          <a:bodyPr/>
          <a:lstStyle/>
          <a:p>
            <a:endParaRPr lang="en-US"/>
          </a:p>
        </p:txBody>
      </p:sp>
      <p:sp>
        <p:nvSpPr>
          <p:cNvPr id="6" name="Segnaposto numero diapositiva 5">
            <a:extLst>
              <a:ext uri="{FF2B5EF4-FFF2-40B4-BE49-F238E27FC236}">
                <a16:creationId xmlns:a16="http://schemas.microsoft.com/office/drawing/2014/main" id="{E6D29445-8EE1-43CE-B9A3-318F52B89A9B}"/>
              </a:ext>
            </a:extLst>
          </p:cNvPr>
          <p:cNvSpPr>
            <a:spLocks noGrp="1"/>
          </p:cNvSpPr>
          <p:nvPr>
            <p:ph type="sldNum" sz="quarter" idx="12"/>
          </p:nvPr>
        </p:nvSpPr>
        <p:spPr/>
        <p:txBody>
          <a:bodyPr/>
          <a:lstStyle/>
          <a:p>
            <a:fld id="{F72E5F66-A454-46AE-AD46-1CD4982BB598}" type="slidenum">
              <a:rPr lang="en-US" smtClean="0"/>
              <a:t>‹#›</a:t>
            </a:fld>
            <a:endParaRPr lang="en-US"/>
          </a:p>
        </p:txBody>
      </p:sp>
    </p:spTree>
    <p:extLst>
      <p:ext uri="{BB962C8B-B14F-4D97-AF65-F5344CB8AC3E}">
        <p14:creationId xmlns:p14="http://schemas.microsoft.com/office/powerpoint/2010/main" val="79333096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1AEEF432-8C3C-477C-8F9F-1034D351C555}"/>
              </a:ext>
            </a:extLst>
          </p:cNvPr>
          <p:cNvSpPr>
            <a:spLocks noGrp="1"/>
          </p:cNvSpPr>
          <p:nvPr>
            <p:ph type="title" orient="vert"/>
          </p:nvPr>
        </p:nvSpPr>
        <p:spPr>
          <a:xfrm>
            <a:off x="8724900" y="365125"/>
            <a:ext cx="2628900" cy="5811838"/>
          </a:xfrm>
        </p:spPr>
        <p:txBody>
          <a:bodyPr vert="eaVert"/>
          <a:lstStyle/>
          <a:p>
            <a:r>
              <a:rPr lang="it-IT"/>
              <a:t>Fare clic per modificare lo stile del titolo dello schema</a:t>
            </a:r>
            <a:endParaRPr lang="en-US"/>
          </a:p>
        </p:txBody>
      </p:sp>
      <p:sp>
        <p:nvSpPr>
          <p:cNvPr id="3" name="Segnaposto testo verticale 2">
            <a:extLst>
              <a:ext uri="{FF2B5EF4-FFF2-40B4-BE49-F238E27FC236}">
                <a16:creationId xmlns:a16="http://schemas.microsoft.com/office/drawing/2014/main" id="{DBF96E7C-6BB6-4FF1-B320-0F1CE65D618C}"/>
              </a:ext>
            </a:extLst>
          </p:cNvPr>
          <p:cNvSpPr>
            <a:spLocks noGrp="1"/>
          </p:cNvSpPr>
          <p:nvPr>
            <p:ph type="body" orient="vert" idx="1"/>
          </p:nvPr>
        </p:nvSpPr>
        <p:spPr>
          <a:xfrm>
            <a:off x="838200" y="365125"/>
            <a:ext cx="7734300" cy="5811838"/>
          </a:xfrm>
        </p:spPr>
        <p:txBody>
          <a:bodyPr vert="eaVert"/>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Segnaposto data 3">
            <a:extLst>
              <a:ext uri="{FF2B5EF4-FFF2-40B4-BE49-F238E27FC236}">
                <a16:creationId xmlns:a16="http://schemas.microsoft.com/office/drawing/2014/main" id="{29EAF19B-D3E9-4769-B3BF-1E71A3378F19}"/>
              </a:ext>
            </a:extLst>
          </p:cNvPr>
          <p:cNvSpPr>
            <a:spLocks noGrp="1"/>
          </p:cNvSpPr>
          <p:nvPr>
            <p:ph type="dt" sz="half" idx="10"/>
          </p:nvPr>
        </p:nvSpPr>
        <p:spPr/>
        <p:txBody>
          <a:bodyPr/>
          <a:lstStyle/>
          <a:p>
            <a:fld id="{3BAFB6CC-712D-4B27-A72D-2EA8425EAE0F}" type="datetimeFigureOut">
              <a:rPr lang="en-US" smtClean="0"/>
              <a:t>4/22/26</a:t>
            </a:fld>
            <a:endParaRPr lang="en-US"/>
          </a:p>
        </p:txBody>
      </p:sp>
      <p:sp>
        <p:nvSpPr>
          <p:cNvPr id="5" name="Segnaposto piè di pagina 4">
            <a:extLst>
              <a:ext uri="{FF2B5EF4-FFF2-40B4-BE49-F238E27FC236}">
                <a16:creationId xmlns:a16="http://schemas.microsoft.com/office/drawing/2014/main" id="{CD511D09-8975-4619-AAEB-51E0BAFA46EB}"/>
              </a:ext>
            </a:extLst>
          </p:cNvPr>
          <p:cNvSpPr>
            <a:spLocks noGrp="1"/>
          </p:cNvSpPr>
          <p:nvPr>
            <p:ph type="ftr" sz="quarter" idx="11"/>
          </p:nvPr>
        </p:nvSpPr>
        <p:spPr/>
        <p:txBody>
          <a:bodyPr/>
          <a:lstStyle/>
          <a:p>
            <a:endParaRPr lang="en-US"/>
          </a:p>
        </p:txBody>
      </p:sp>
      <p:sp>
        <p:nvSpPr>
          <p:cNvPr id="6" name="Segnaposto numero diapositiva 5">
            <a:extLst>
              <a:ext uri="{FF2B5EF4-FFF2-40B4-BE49-F238E27FC236}">
                <a16:creationId xmlns:a16="http://schemas.microsoft.com/office/drawing/2014/main" id="{C1C4BFA1-E867-427E-88C5-199D51143523}"/>
              </a:ext>
            </a:extLst>
          </p:cNvPr>
          <p:cNvSpPr>
            <a:spLocks noGrp="1"/>
          </p:cNvSpPr>
          <p:nvPr>
            <p:ph type="sldNum" sz="quarter" idx="12"/>
          </p:nvPr>
        </p:nvSpPr>
        <p:spPr/>
        <p:txBody>
          <a:bodyPr/>
          <a:lstStyle/>
          <a:p>
            <a:fld id="{F72E5F66-A454-46AE-AD46-1CD4982BB598}" type="slidenum">
              <a:rPr lang="en-US" smtClean="0"/>
              <a:t>‹#›</a:t>
            </a:fld>
            <a:endParaRPr lang="en-US"/>
          </a:p>
        </p:txBody>
      </p:sp>
    </p:spTree>
    <p:extLst>
      <p:ext uri="{BB962C8B-B14F-4D97-AF65-F5344CB8AC3E}">
        <p14:creationId xmlns:p14="http://schemas.microsoft.com/office/powerpoint/2010/main" val="98198711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
  <p:cSld name="Title">
    <p:spTree>
      <p:nvGrpSpPr>
        <p:cNvPr id="1" name=""/>
        <p:cNvGrpSpPr/>
        <p:nvPr/>
      </p:nvGrpSpPr>
      <p:grpSpPr>
        <a:xfrm>
          <a:off x="0" y="0"/>
          <a:ext cx="0" cy="0"/>
          <a:chOff x="0" y="0"/>
          <a:chExt cx="0" cy="0"/>
        </a:xfrm>
      </p:grpSpPr>
      <p:sp>
        <p:nvSpPr>
          <p:cNvPr id="135" name="Title Text"/>
          <p:cNvSpPr txBox="1">
            <a:spLocks noGrp="1"/>
          </p:cNvSpPr>
          <p:nvPr>
            <p:ph type="title"/>
          </p:nvPr>
        </p:nvSpPr>
        <p:spPr>
          <a:xfrm>
            <a:off x="2416969" y="1151930"/>
            <a:ext cx="7358063" cy="2321719"/>
          </a:xfrm>
          <a:prstGeom prst="rect">
            <a:avLst/>
          </a:prstGeom>
        </p:spPr>
        <p:txBody>
          <a:bodyPr anchor="b"/>
          <a:lstStyle>
            <a:lvl1pPr>
              <a:defRPr b="1">
                <a:solidFill>
                  <a:srgbClr val="3163A9"/>
                </a:solidFill>
                <a:latin typeface="Helvetica Neue"/>
                <a:ea typeface="Helvetica Neue"/>
                <a:cs typeface="Helvetica Neue"/>
                <a:sym typeface="Helvetica Neue"/>
              </a:defRPr>
            </a:lvl1pPr>
          </a:lstStyle>
          <a:p>
            <a:r>
              <a:t>Title Text</a:t>
            </a:r>
          </a:p>
        </p:txBody>
      </p:sp>
      <p:sp>
        <p:nvSpPr>
          <p:cNvPr id="136" name="Body Level One…"/>
          <p:cNvSpPr txBox="1">
            <a:spLocks noGrp="1"/>
          </p:cNvSpPr>
          <p:nvPr>
            <p:ph type="body" sz="quarter" idx="1"/>
          </p:nvPr>
        </p:nvSpPr>
        <p:spPr>
          <a:xfrm>
            <a:off x="2416969" y="3545086"/>
            <a:ext cx="7358063" cy="1072398"/>
          </a:xfrm>
          <a:prstGeom prst="rect">
            <a:avLst/>
          </a:prstGeom>
        </p:spPr>
        <p:txBody>
          <a:bodyPr anchor="t"/>
          <a:lstStyle>
            <a:lvl1pPr marL="0" indent="0" algn="ctr">
              <a:spcBef>
                <a:spcPts val="0"/>
              </a:spcBef>
              <a:buSzTx/>
              <a:buNone/>
              <a:defRPr sz="2600">
                <a:solidFill>
                  <a:srgbClr val="3876B8"/>
                </a:solidFill>
              </a:defRPr>
            </a:lvl1pPr>
            <a:lvl2pPr marL="0" indent="0" algn="ctr">
              <a:spcBef>
                <a:spcPts val="0"/>
              </a:spcBef>
              <a:buSzTx/>
              <a:buNone/>
              <a:defRPr sz="2600">
                <a:solidFill>
                  <a:srgbClr val="3876B8"/>
                </a:solidFill>
              </a:defRPr>
            </a:lvl2pPr>
            <a:lvl3pPr marL="0" indent="0" algn="ctr">
              <a:spcBef>
                <a:spcPts val="0"/>
              </a:spcBef>
              <a:buSzTx/>
              <a:buNone/>
              <a:defRPr sz="2600">
                <a:solidFill>
                  <a:srgbClr val="3876B8"/>
                </a:solidFill>
              </a:defRPr>
            </a:lvl3pPr>
            <a:lvl4pPr marL="0" indent="0" algn="ctr">
              <a:spcBef>
                <a:spcPts val="0"/>
              </a:spcBef>
              <a:buSzTx/>
              <a:buNone/>
              <a:defRPr sz="2600">
                <a:solidFill>
                  <a:srgbClr val="3876B8"/>
                </a:solidFill>
              </a:defRPr>
            </a:lvl4pPr>
            <a:lvl5pPr marL="0" indent="0" algn="ctr">
              <a:spcBef>
                <a:spcPts val="0"/>
              </a:spcBef>
              <a:buSzTx/>
              <a:buNone/>
              <a:defRPr sz="2600">
                <a:solidFill>
                  <a:srgbClr val="3876B8"/>
                </a:solidFill>
              </a:defRPr>
            </a:lvl5pPr>
          </a:lstStyle>
          <a:p>
            <a:r>
              <a:t>Body Level One</a:t>
            </a:r>
          </a:p>
          <a:p>
            <a:pPr lvl="1"/>
            <a:r>
              <a:t>Body Level Two</a:t>
            </a:r>
          </a:p>
          <a:p>
            <a:pPr lvl="2"/>
            <a:r>
              <a:t>Body Level Three</a:t>
            </a:r>
          </a:p>
          <a:p>
            <a:pPr lvl="3"/>
            <a:r>
              <a:t>Body Level Four</a:t>
            </a:r>
          </a:p>
          <a:p>
            <a:pPr lvl="4"/>
            <a:r>
              <a:t>Body Level Five</a:t>
            </a:r>
          </a:p>
        </p:txBody>
      </p:sp>
      <p:pic>
        <p:nvPicPr>
          <p:cNvPr id="137" name="EN_co_fundedvertical_RGB_POS.png" descr="EN_co_fundedvertical_RGB_POS.png"/>
          <p:cNvPicPr>
            <a:picLocks noChangeAspect="1"/>
          </p:cNvPicPr>
          <p:nvPr/>
        </p:nvPicPr>
        <p:blipFill>
          <a:blip r:embed="rId2"/>
          <a:stretch>
            <a:fillRect/>
          </a:stretch>
        </p:blipFill>
        <p:spPr>
          <a:xfrm>
            <a:off x="10857340" y="5554964"/>
            <a:ext cx="1214438" cy="1277930"/>
          </a:xfrm>
          <a:prstGeom prst="rect">
            <a:avLst/>
          </a:prstGeom>
          <a:ln w="12700">
            <a:miter lim="400000"/>
          </a:ln>
        </p:spPr>
      </p:pic>
      <p:pic>
        <p:nvPicPr>
          <p:cNvPr id="138" name="Image" descr="Image"/>
          <p:cNvPicPr>
            <a:picLocks noChangeAspect="1"/>
          </p:cNvPicPr>
          <p:nvPr/>
        </p:nvPicPr>
        <p:blipFill>
          <a:blip r:embed="rId3"/>
          <a:stretch>
            <a:fillRect/>
          </a:stretch>
        </p:blipFill>
        <p:spPr>
          <a:xfrm>
            <a:off x="135838" y="116086"/>
            <a:ext cx="2521535" cy="1152435"/>
          </a:xfrm>
          <a:prstGeom prst="rect">
            <a:avLst/>
          </a:prstGeom>
          <a:ln w="12700">
            <a:miter lim="400000"/>
          </a:ln>
        </p:spPr>
      </p:pic>
      <p:pic>
        <p:nvPicPr>
          <p:cNvPr id="139" name="crahi_logo.pdf" descr="crahi_logo.pdf"/>
          <p:cNvPicPr>
            <a:picLocks noChangeAspect="1"/>
          </p:cNvPicPr>
          <p:nvPr/>
        </p:nvPicPr>
        <p:blipFill>
          <a:blip r:embed="rId4"/>
          <a:stretch>
            <a:fillRect/>
          </a:stretch>
        </p:blipFill>
        <p:spPr>
          <a:xfrm>
            <a:off x="139653" y="6322914"/>
            <a:ext cx="3050490" cy="382134"/>
          </a:xfrm>
          <a:prstGeom prst="rect">
            <a:avLst/>
          </a:prstGeom>
          <a:ln w="12700">
            <a:miter lim="400000"/>
          </a:ln>
        </p:spPr>
      </p:pic>
      <p:sp>
        <p:nvSpPr>
          <p:cNvPr id="140" name="Slide Number"/>
          <p:cNvSpPr txBox="1">
            <a:spLocks noGrp="1"/>
          </p:cNvSpPr>
          <p:nvPr>
            <p:ph type="sldNum" sz="quarter" idx="2"/>
          </p:nvPr>
        </p:nvSpPr>
        <p:spPr>
          <a:prstGeom prst="rect">
            <a:avLst/>
          </a:prstGeom>
        </p:spPr>
        <p:txBody>
          <a:bodyPr/>
          <a:lstStyle>
            <a:lvl1pPr>
              <a:defRPr>
                <a:latin typeface="Helvetica Neue Thin"/>
                <a:ea typeface="Helvetica Neue Thin"/>
                <a:cs typeface="Helvetica Neue Thin"/>
                <a:sym typeface="Helvetica Neue Thin"/>
              </a:defRPr>
            </a:lvl1pPr>
          </a:lstStyle>
          <a:p>
            <a:fld id="{86CB4B4D-7CA3-9044-876B-883B54F8677D}" type="slidenum">
              <a:t>‹#›</a:t>
            </a:fld>
            <a:endParaRPr/>
          </a:p>
        </p:txBody>
      </p:sp>
    </p:spTree>
    <p:extLst>
      <p:ext uri="{BB962C8B-B14F-4D97-AF65-F5344CB8AC3E}">
        <p14:creationId xmlns:p14="http://schemas.microsoft.com/office/powerpoint/2010/main" val="2417024121"/>
      </p:ext>
    </p:extLst>
  </p:cSld>
  <p:clrMapOvr>
    <a:masterClrMapping/>
  </p:clrMapOvr>
  <p:transition spd="med"/>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Titolo e contenuto">
    <p:spTree>
      <p:nvGrpSpPr>
        <p:cNvPr id="1" name=""/>
        <p:cNvGrpSpPr/>
        <p:nvPr/>
      </p:nvGrpSpPr>
      <p:grpSpPr>
        <a:xfrm>
          <a:off x="0" y="0"/>
          <a:ext cx="0" cy="0"/>
          <a:chOff x="0" y="0"/>
          <a:chExt cx="0" cy="0"/>
        </a:xfrm>
      </p:grpSpPr>
      <p:sp>
        <p:nvSpPr>
          <p:cNvPr id="6" name="Segnaposto numero diapositiva 5">
            <a:extLst>
              <a:ext uri="{FF2B5EF4-FFF2-40B4-BE49-F238E27FC236}">
                <a16:creationId xmlns:a16="http://schemas.microsoft.com/office/drawing/2014/main" id="{345C645B-BD28-7A56-7018-C7718841DE6C}"/>
              </a:ext>
            </a:extLst>
          </p:cNvPr>
          <p:cNvSpPr>
            <a:spLocks noGrp="1"/>
          </p:cNvSpPr>
          <p:nvPr>
            <p:ph type="sldNum" sz="quarter" idx="12"/>
          </p:nvPr>
        </p:nvSpPr>
        <p:spPr/>
        <p:txBody>
          <a:bodyPr/>
          <a:lstStyle/>
          <a:p>
            <a:fld id="{A4404425-3582-4B53-8DB8-544836B05495}" type="slidenum">
              <a:rPr lang="it-IT" smtClean="0"/>
              <a:t>‹#›</a:t>
            </a:fld>
            <a:endParaRPr lang="it-IT"/>
          </a:p>
        </p:txBody>
      </p:sp>
      <p:sp>
        <p:nvSpPr>
          <p:cNvPr id="7" name="CasellaDiTesto 6">
            <a:extLst>
              <a:ext uri="{FF2B5EF4-FFF2-40B4-BE49-F238E27FC236}">
                <a16:creationId xmlns:a16="http://schemas.microsoft.com/office/drawing/2014/main" id="{F4049737-38A1-1CB3-DA5E-11789FCBC827}"/>
              </a:ext>
            </a:extLst>
          </p:cNvPr>
          <p:cNvSpPr txBox="1"/>
          <p:nvPr userDrawn="1"/>
        </p:nvSpPr>
        <p:spPr>
          <a:xfrm>
            <a:off x="-8358" y="6485274"/>
            <a:ext cx="12200358" cy="400110"/>
          </a:xfrm>
          <a:prstGeom prst="rect">
            <a:avLst/>
          </a:prstGeom>
          <a:solidFill>
            <a:srgbClr val="002060"/>
          </a:solidFill>
        </p:spPr>
        <p:txBody>
          <a:bodyPr wrap="square" rtlCol="0">
            <a:spAutoFit/>
          </a:bodyPr>
          <a:lstStyle/>
          <a:p>
            <a:pPr defTabSz="457200" eaLnBrk="1" fontAlgn="auto" hangingPunct="1">
              <a:spcBef>
                <a:spcPts val="0"/>
              </a:spcBef>
              <a:spcAft>
                <a:spcPts val="0"/>
              </a:spcAft>
            </a:pPr>
            <a:r>
              <a:rPr lang="it-IT" dirty="0">
                <a:solidFill>
                  <a:prstClr val="white"/>
                </a:solidFill>
                <a:latin typeface="English111 Vivace BT" panose="03030702030607090B03" pitchFamily="66" charset="0"/>
              </a:rPr>
              <a:t>           </a:t>
            </a:r>
            <a:r>
              <a:rPr lang="en-US" sz="2000" noProof="0" dirty="0">
                <a:solidFill>
                  <a:prstClr val="white"/>
                </a:solidFill>
                <a:latin typeface="English111 Vivace BT" panose="03030702030607090B03" pitchFamily="66" charset="0"/>
              </a:rPr>
              <a:t>Southern Apennines River Basin District Authority          </a:t>
            </a:r>
            <a:r>
              <a:rPr lang="it-IT" sz="2000" dirty="0">
                <a:solidFill>
                  <a:prstClr val="white"/>
                </a:solidFill>
                <a:latin typeface="English111 Vivace BT" panose="03030702030607090B03" pitchFamily="66" charset="0"/>
              </a:rPr>
              <a:t>                                 </a:t>
            </a:r>
            <a:r>
              <a:rPr lang="it-IT" sz="1050" b="1" dirty="0">
                <a:solidFill>
                  <a:prstClr val="white"/>
                </a:solidFill>
                <a:latin typeface="Calibri Light" panose="020F0302020204030204"/>
              </a:rPr>
              <a:t>Università di Napoli Federico II, 22</a:t>
            </a:r>
            <a:r>
              <a:rPr lang="it-IT" sz="1050" b="1" baseline="30000" dirty="0">
                <a:solidFill>
                  <a:prstClr val="white"/>
                </a:solidFill>
                <a:latin typeface="Calibri Light" panose="020F0302020204030204"/>
              </a:rPr>
              <a:t>th</a:t>
            </a:r>
            <a:r>
              <a:rPr lang="it-IT" sz="1050" b="1" dirty="0">
                <a:solidFill>
                  <a:prstClr val="white"/>
                </a:solidFill>
                <a:latin typeface="Calibri Light" panose="020F0302020204030204"/>
              </a:rPr>
              <a:t> April 2026</a:t>
            </a:r>
            <a:r>
              <a:rPr lang="it-IT" sz="1200" i="1" dirty="0">
                <a:solidFill>
                  <a:prstClr val="white"/>
                </a:solidFill>
                <a:latin typeface="Calibri Light" panose="020F0302020204030204"/>
              </a:rPr>
              <a:t>                                           </a:t>
            </a:r>
            <a:endParaRPr lang="it-IT" i="1" dirty="0">
              <a:solidFill>
                <a:prstClr val="white"/>
              </a:solidFill>
              <a:latin typeface="Calibri Light" panose="020F0302020204030204"/>
            </a:endParaRPr>
          </a:p>
        </p:txBody>
      </p:sp>
      <p:pic>
        <p:nvPicPr>
          <p:cNvPr id="8" name="Immagine 2">
            <a:extLst>
              <a:ext uri="{FF2B5EF4-FFF2-40B4-BE49-F238E27FC236}">
                <a16:creationId xmlns:a16="http://schemas.microsoft.com/office/drawing/2014/main" id="{52818773-7726-DC5D-C755-AE32F4D9F9EE}"/>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bwMode="auto">
          <a:xfrm>
            <a:off x="200472" y="6523906"/>
            <a:ext cx="320219" cy="292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egnaposto numero diapositiva 3">
            <a:extLst>
              <a:ext uri="{FF2B5EF4-FFF2-40B4-BE49-F238E27FC236}">
                <a16:creationId xmlns:a16="http://schemas.microsoft.com/office/drawing/2014/main" id="{6AD57E9E-F478-9706-3298-3187AA0E070D}"/>
              </a:ext>
            </a:extLst>
          </p:cNvPr>
          <p:cNvSpPr txBox="1">
            <a:spLocks/>
          </p:cNvSpPr>
          <p:nvPr userDrawn="1"/>
        </p:nvSpPr>
        <p:spPr>
          <a:xfrm>
            <a:off x="11444924" y="6485274"/>
            <a:ext cx="603887" cy="405195"/>
          </a:xfrm>
          <a:prstGeom prst="rect">
            <a:avLst/>
          </a:prstGeom>
        </p:spPr>
        <p:txBody>
          <a:bodyPr vert="horz" lIns="91440" tIns="45720" rIns="91440" bIns="45720" rtlCol="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defTabSz="914400" fontAlgn="auto">
              <a:spcBef>
                <a:spcPts val="0"/>
              </a:spcBef>
              <a:spcAft>
                <a:spcPts val="600"/>
              </a:spcAft>
              <a:defRPr/>
            </a:pPr>
            <a:fld id="{3D1EBCFE-84EC-49EB-85CC-0C82F3D57B61}" type="slidenum">
              <a:rPr lang="en-US" sz="1200" smtClean="0">
                <a:solidFill>
                  <a:srgbClr val="FFFFFF"/>
                </a:solidFill>
                <a:latin typeface="Calibri" panose="020F0502020204030204"/>
              </a:rPr>
              <a:pPr algn="r" defTabSz="914400" fontAlgn="auto">
                <a:spcBef>
                  <a:spcPts val="0"/>
                </a:spcBef>
                <a:spcAft>
                  <a:spcPts val="600"/>
                </a:spcAft>
                <a:defRPr/>
              </a:pPr>
              <a:t>‹#›</a:t>
            </a:fld>
            <a:endParaRPr lang="en-US" sz="1200" dirty="0">
              <a:solidFill>
                <a:srgbClr val="FFFFFF"/>
              </a:solidFill>
              <a:latin typeface="Calibri" panose="020F0502020204030204"/>
            </a:endParaRPr>
          </a:p>
        </p:txBody>
      </p:sp>
    </p:spTree>
    <p:extLst>
      <p:ext uri="{BB962C8B-B14F-4D97-AF65-F5344CB8AC3E}">
        <p14:creationId xmlns:p14="http://schemas.microsoft.com/office/powerpoint/2010/main" val="263275139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Contenuto colonna 2">
    <p:spTree>
      <p:nvGrpSpPr>
        <p:cNvPr id="1" name=""/>
        <p:cNvGrpSpPr/>
        <p:nvPr/>
      </p:nvGrpSpPr>
      <p:grpSpPr>
        <a:xfrm>
          <a:off x="0" y="0"/>
          <a:ext cx="0" cy="0"/>
          <a:chOff x="0" y="0"/>
          <a:chExt cx="0" cy="0"/>
        </a:xfrm>
      </p:grpSpPr>
      <p:sp>
        <p:nvSpPr>
          <p:cNvPr id="9" name="Segnaposto testo 14">
            <a:extLst>
              <a:ext uri="{FF2B5EF4-FFF2-40B4-BE49-F238E27FC236}">
                <a16:creationId xmlns:a16="http://schemas.microsoft.com/office/drawing/2014/main" id="{1C78864A-44CD-4C12-B023-C16330014BEB}"/>
              </a:ext>
            </a:extLst>
          </p:cNvPr>
          <p:cNvSpPr>
            <a:spLocks noGrp="1"/>
          </p:cNvSpPr>
          <p:nvPr>
            <p:ph type="body" sz="quarter" idx="13" hasCustomPrompt="1"/>
          </p:nvPr>
        </p:nvSpPr>
        <p:spPr>
          <a:xfrm>
            <a:off x="1277759" y="1403438"/>
            <a:ext cx="4626764" cy="510055"/>
          </a:xfrm>
          <a:prstGeom prst="rect">
            <a:avLst/>
          </a:prstGeom>
        </p:spPr>
        <p:txBody>
          <a:bodyPr rtlCol="0">
            <a:normAutofit/>
          </a:bodyPr>
          <a:lstStyle>
            <a:lvl1pPr marL="0" indent="0" algn="l">
              <a:buNone/>
              <a:defRPr lang="it-IT" sz="2000" b="0" i="0" spc="200" baseline="0">
                <a:solidFill>
                  <a:schemeClr val="accent5"/>
                </a:solidFill>
              </a:defRPr>
            </a:lvl1pPr>
          </a:lstStyle>
          <a:p>
            <a:pPr lvl="0" rtl="0"/>
            <a:r>
              <a:rPr lang="it-IT"/>
              <a:t>Fai clic qui per aggiungere il sottotitolo </a:t>
            </a:r>
          </a:p>
        </p:txBody>
      </p:sp>
      <p:sp>
        <p:nvSpPr>
          <p:cNvPr id="11" name="Segnaposto testo 17">
            <a:extLst>
              <a:ext uri="{FF2B5EF4-FFF2-40B4-BE49-F238E27FC236}">
                <a16:creationId xmlns:a16="http://schemas.microsoft.com/office/drawing/2014/main" id="{6D9CE0F4-78C6-4BD6-9C58-FDFC16FF09AB}"/>
              </a:ext>
            </a:extLst>
          </p:cNvPr>
          <p:cNvSpPr>
            <a:spLocks noGrp="1"/>
          </p:cNvSpPr>
          <p:nvPr>
            <p:ph type="body" sz="quarter" idx="16" hasCustomPrompt="1"/>
          </p:nvPr>
        </p:nvSpPr>
        <p:spPr>
          <a:xfrm>
            <a:off x="1277551" y="1825803"/>
            <a:ext cx="4626293" cy="4016198"/>
          </a:xfrm>
          <a:prstGeom prst="rect">
            <a:avLst/>
          </a:prstGeom>
        </p:spPr>
        <p:txBody>
          <a:bodyPr rtlCol="0"/>
          <a:lstStyle>
            <a:lvl1pPr marL="0" indent="0">
              <a:lnSpc>
                <a:spcPct val="150000"/>
              </a:lnSpc>
              <a:spcBef>
                <a:spcPts val="0"/>
              </a:spcBef>
              <a:spcAft>
                <a:spcPts val="1200"/>
              </a:spcAft>
              <a:buFont typeface="Segoe UI Light" panose="020B0502040204020203" pitchFamily="34" charset="0"/>
              <a:buNone/>
              <a:defRPr lang="it-IT" sz="1400" spc="50" baseline="0"/>
            </a:lvl1pPr>
          </a:lstStyle>
          <a:p>
            <a:pPr lvl="0" rtl="0"/>
            <a:r>
              <a:rPr lang="it-IT"/>
              <a:t>Fare clic per inserire il testo</a:t>
            </a:r>
          </a:p>
        </p:txBody>
      </p:sp>
      <p:sp>
        <p:nvSpPr>
          <p:cNvPr id="10" name="Segnaposto testo 14">
            <a:extLst>
              <a:ext uri="{FF2B5EF4-FFF2-40B4-BE49-F238E27FC236}">
                <a16:creationId xmlns:a16="http://schemas.microsoft.com/office/drawing/2014/main" id="{B499BD94-B24B-4B23-9B87-81DF413EA416}"/>
              </a:ext>
            </a:extLst>
          </p:cNvPr>
          <p:cNvSpPr>
            <a:spLocks noGrp="1"/>
          </p:cNvSpPr>
          <p:nvPr>
            <p:ph type="body" sz="quarter" idx="15" hasCustomPrompt="1"/>
          </p:nvPr>
        </p:nvSpPr>
        <p:spPr>
          <a:xfrm>
            <a:off x="6351708" y="1403437"/>
            <a:ext cx="4626763" cy="510055"/>
          </a:xfrm>
          <a:prstGeom prst="rect">
            <a:avLst/>
          </a:prstGeom>
        </p:spPr>
        <p:txBody>
          <a:bodyPr rtlCol="0">
            <a:normAutofit/>
          </a:bodyPr>
          <a:lstStyle>
            <a:lvl1pPr marL="0" indent="0" algn="l">
              <a:buNone/>
              <a:defRPr lang="it-IT" sz="2000" b="0" i="0" spc="200" baseline="0">
                <a:solidFill>
                  <a:schemeClr val="accent5"/>
                </a:solidFill>
              </a:defRPr>
            </a:lvl1pPr>
          </a:lstStyle>
          <a:p>
            <a:pPr lvl="0" rtl="0"/>
            <a:r>
              <a:rPr lang="it-IT"/>
              <a:t>Fai clic qui per aggiungere il sottotitolo </a:t>
            </a:r>
          </a:p>
        </p:txBody>
      </p:sp>
      <p:sp>
        <p:nvSpPr>
          <p:cNvPr id="12" name="Segnaposto testo 17">
            <a:extLst>
              <a:ext uri="{FF2B5EF4-FFF2-40B4-BE49-F238E27FC236}">
                <a16:creationId xmlns:a16="http://schemas.microsoft.com/office/drawing/2014/main" id="{6BC5A941-8EB4-4D4B-9671-6B8FA6447ABE}"/>
              </a:ext>
            </a:extLst>
          </p:cNvPr>
          <p:cNvSpPr>
            <a:spLocks noGrp="1"/>
          </p:cNvSpPr>
          <p:nvPr>
            <p:ph type="body" sz="quarter" idx="17" hasCustomPrompt="1"/>
          </p:nvPr>
        </p:nvSpPr>
        <p:spPr>
          <a:xfrm>
            <a:off x="6352188" y="1825802"/>
            <a:ext cx="4626293" cy="4016198"/>
          </a:xfrm>
          <a:prstGeom prst="rect">
            <a:avLst/>
          </a:prstGeom>
        </p:spPr>
        <p:txBody>
          <a:bodyPr rtlCol="0"/>
          <a:lstStyle>
            <a:lvl1pPr marL="0" indent="0">
              <a:lnSpc>
                <a:spcPct val="150000"/>
              </a:lnSpc>
              <a:spcBef>
                <a:spcPts val="0"/>
              </a:spcBef>
              <a:spcAft>
                <a:spcPts val="1200"/>
              </a:spcAft>
              <a:buFont typeface="Segoe UI Light" panose="020B0502040204020203" pitchFamily="34" charset="0"/>
              <a:buNone/>
              <a:defRPr lang="it-IT" sz="1400" spc="50" baseline="0"/>
            </a:lvl1pPr>
          </a:lstStyle>
          <a:p>
            <a:pPr lvl="0" rtl="0"/>
            <a:r>
              <a:rPr lang="it-IT"/>
              <a:t>Fare clic per inserire il testo</a:t>
            </a:r>
          </a:p>
        </p:txBody>
      </p:sp>
      <p:sp>
        <p:nvSpPr>
          <p:cNvPr id="5" name="Segnaposto numero diapositiva 8">
            <a:extLst>
              <a:ext uri="{FF2B5EF4-FFF2-40B4-BE49-F238E27FC236}">
                <a16:creationId xmlns:a16="http://schemas.microsoft.com/office/drawing/2014/main" id="{C3E25DDA-05A8-090F-A67D-075E53CDAC6A}"/>
              </a:ext>
            </a:extLst>
          </p:cNvPr>
          <p:cNvSpPr>
            <a:spLocks noGrp="1"/>
          </p:cNvSpPr>
          <p:nvPr>
            <p:ph type="sldNum" sz="quarter" idx="4"/>
          </p:nvPr>
        </p:nvSpPr>
        <p:spPr>
          <a:xfrm>
            <a:off x="9448800" y="6492875"/>
            <a:ext cx="2743200" cy="365125"/>
          </a:xfrm>
          <a:prstGeom prst="rect">
            <a:avLst/>
          </a:prstGeom>
        </p:spPr>
        <p:txBody>
          <a:bodyPr/>
          <a:lstStyle>
            <a:lvl1pPr algn="r">
              <a:defRPr sz="1600"/>
            </a:lvl1pPr>
          </a:lstStyle>
          <a:p>
            <a:fld id="{F91729D4-A164-47A3-830D-E792BCE699E4}" type="slidenum">
              <a:rPr lang="it-IT" smtClean="0">
                <a:latin typeface="Apotos"/>
              </a:rPr>
              <a:pPr/>
              <a:t>‹#›</a:t>
            </a:fld>
            <a:endParaRPr lang="it-IT" sz="1600" dirty="0">
              <a:latin typeface="Apotos"/>
            </a:endParaRPr>
          </a:p>
        </p:txBody>
      </p:sp>
      <p:sp>
        <p:nvSpPr>
          <p:cNvPr id="4" name="Segnaposto numero diapositiva 5">
            <a:extLst>
              <a:ext uri="{FF2B5EF4-FFF2-40B4-BE49-F238E27FC236}">
                <a16:creationId xmlns:a16="http://schemas.microsoft.com/office/drawing/2014/main" id="{DC67A82F-0F5B-ED89-9EB0-26004D00B8F8}"/>
              </a:ext>
            </a:extLst>
          </p:cNvPr>
          <p:cNvSpPr txBox="1">
            <a:spLocks/>
          </p:cNvSpPr>
          <p:nvPr userDrawn="1"/>
        </p:nvSpPr>
        <p:spPr>
          <a:xfrm>
            <a:off x="9448800" y="6492875"/>
            <a:ext cx="2743200" cy="365125"/>
          </a:xfrm>
          <a:prstGeom prst="rect">
            <a:avLst/>
          </a:prstGeom>
        </p:spPr>
        <p:txBody>
          <a:bodyPr/>
          <a:lstStyle>
            <a:defPPr rtl="0">
              <a:defRPr lang="it-IT"/>
            </a:defPPr>
            <a:lvl1pPr marL="0" algn="r" defTabSz="914400" rtl="0" eaLnBrk="1" latinLnBrk="0" hangingPunct="1">
              <a:defRPr lang="it-IT" sz="1600" kern="1200">
                <a:solidFill>
                  <a:schemeClr val="tx1"/>
                </a:solidFill>
                <a:latin typeface="+mn-lt"/>
                <a:ea typeface="+mn-ea"/>
                <a:cs typeface="+mn-cs"/>
              </a:defRPr>
            </a:lvl1pPr>
            <a:lvl2pPr marL="457200" algn="l" defTabSz="914400" rtl="0" eaLnBrk="1" latinLnBrk="0" hangingPunct="1">
              <a:defRPr lang="it-IT" sz="1800" kern="1200">
                <a:solidFill>
                  <a:schemeClr val="tx1"/>
                </a:solidFill>
                <a:latin typeface="+mn-lt"/>
                <a:ea typeface="+mn-ea"/>
                <a:cs typeface="+mn-cs"/>
              </a:defRPr>
            </a:lvl2pPr>
            <a:lvl3pPr marL="914400" algn="l" defTabSz="914400" rtl="0" eaLnBrk="1" latinLnBrk="0" hangingPunct="1">
              <a:defRPr lang="it-IT" sz="1800" kern="1200">
                <a:solidFill>
                  <a:schemeClr val="tx1"/>
                </a:solidFill>
                <a:latin typeface="+mn-lt"/>
                <a:ea typeface="+mn-ea"/>
                <a:cs typeface="+mn-cs"/>
              </a:defRPr>
            </a:lvl3pPr>
            <a:lvl4pPr marL="1371600" algn="l" defTabSz="914400" rtl="0" eaLnBrk="1" latinLnBrk="0" hangingPunct="1">
              <a:defRPr lang="it-IT" sz="1800" kern="1200">
                <a:solidFill>
                  <a:schemeClr val="tx1"/>
                </a:solidFill>
                <a:latin typeface="+mn-lt"/>
                <a:ea typeface="+mn-ea"/>
                <a:cs typeface="+mn-cs"/>
              </a:defRPr>
            </a:lvl4pPr>
            <a:lvl5pPr marL="1828800" algn="l" defTabSz="914400" rtl="0" eaLnBrk="1" latinLnBrk="0" hangingPunct="1">
              <a:defRPr lang="it-IT" sz="1800" kern="1200">
                <a:solidFill>
                  <a:schemeClr val="tx1"/>
                </a:solidFill>
                <a:latin typeface="+mn-lt"/>
                <a:ea typeface="+mn-ea"/>
                <a:cs typeface="+mn-cs"/>
              </a:defRPr>
            </a:lvl5pPr>
            <a:lvl6pPr marL="2286000" algn="l" defTabSz="914400" rtl="0" eaLnBrk="1" latinLnBrk="0" hangingPunct="1">
              <a:defRPr lang="it-IT" sz="1800" kern="1200">
                <a:solidFill>
                  <a:schemeClr val="tx1"/>
                </a:solidFill>
                <a:latin typeface="+mn-lt"/>
                <a:ea typeface="+mn-ea"/>
                <a:cs typeface="+mn-cs"/>
              </a:defRPr>
            </a:lvl6pPr>
            <a:lvl7pPr marL="2743200" algn="l" defTabSz="914400" rtl="0" eaLnBrk="1" latinLnBrk="0" hangingPunct="1">
              <a:defRPr lang="it-IT" sz="1800" kern="1200">
                <a:solidFill>
                  <a:schemeClr val="tx1"/>
                </a:solidFill>
                <a:latin typeface="+mn-lt"/>
                <a:ea typeface="+mn-ea"/>
                <a:cs typeface="+mn-cs"/>
              </a:defRPr>
            </a:lvl7pPr>
            <a:lvl8pPr marL="3200400" algn="l" defTabSz="914400" rtl="0" eaLnBrk="1" latinLnBrk="0" hangingPunct="1">
              <a:defRPr lang="it-IT" sz="1800" kern="1200">
                <a:solidFill>
                  <a:schemeClr val="tx1"/>
                </a:solidFill>
                <a:latin typeface="+mn-lt"/>
                <a:ea typeface="+mn-ea"/>
                <a:cs typeface="+mn-cs"/>
              </a:defRPr>
            </a:lvl8pPr>
            <a:lvl9pPr marL="3657600" algn="l" defTabSz="914400" rtl="0" eaLnBrk="1" latinLnBrk="0" hangingPunct="1">
              <a:defRPr lang="it-IT" sz="1800" kern="1200">
                <a:solidFill>
                  <a:schemeClr val="tx1"/>
                </a:solidFill>
                <a:latin typeface="+mn-lt"/>
                <a:ea typeface="+mn-ea"/>
                <a:cs typeface="+mn-cs"/>
              </a:defRPr>
            </a:lvl9pPr>
          </a:lstStyle>
          <a:p>
            <a:fld id="{A4404425-3582-4B53-8DB8-544836B05495}" type="slidenum">
              <a:rPr lang="it-IT" smtClean="0"/>
              <a:pPr/>
              <a:t>‹#›</a:t>
            </a:fld>
            <a:endParaRPr lang="it-IT"/>
          </a:p>
        </p:txBody>
      </p:sp>
      <p:sp>
        <p:nvSpPr>
          <p:cNvPr id="6" name="CasellaDiTesto 5">
            <a:extLst>
              <a:ext uri="{FF2B5EF4-FFF2-40B4-BE49-F238E27FC236}">
                <a16:creationId xmlns:a16="http://schemas.microsoft.com/office/drawing/2014/main" id="{DB52081B-1841-0512-0DE3-78075BB2A480}"/>
              </a:ext>
            </a:extLst>
          </p:cNvPr>
          <p:cNvSpPr txBox="1"/>
          <p:nvPr userDrawn="1"/>
        </p:nvSpPr>
        <p:spPr>
          <a:xfrm>
            <a:off x="-8358" y="6485274"/>
            <a:ext cx="12200358" cy="400110"/>
          </a:xfrm>
          <a:prstGeom prst="rect">
            <a:avLst/>
          </a:prstGeom>
          <a:solidFill>
            <a:srgbClr val="002060"/>
          </a:solidFill>
        </p:spPr>
        <p:txBody>
          <a:bodyPr wrap="square" rtlCol="0">
            <a:spAutoFit/>
          </a:bodyPr>
          <a:lstStyle/>
          <a:p>
            <a:pPr defTabSz="457200" eaLnBrk="1" fontAlgn="auto" hangingPunct="1">
              <a:spcBef>
                <a:spcPts val="0"/>
              </a:spcBef>
              <a:spcAft>
                <a:spcPts val="0"/>
              </a:spcAft>
            </a:pPr>
            <a:r>
              <a:rPr lang="it-IT" dirty="0">
                <a:solidFill>
                  <a:prstClr val="white"/>
                </a:solidFill>
                <a:latin typeface="English111 Vivace BT" panose="03030702030607090B03" pitchFamily="66" charset="0"/>
              </a:rPr>
              <a:t>           </a:t>
            </a:r>
            <a:r>
              <a:rPr lang="en-US" sz="2000" noProof="0" dirty="0">
                <a:solidFill>
                  <a:prstClr val="white"/>
                </a:solidFill>
                <a:latin typeface="English111 Vivace BT" panose="03030702030607090B03" pitchFamily="66" charset="0"/>
              </a:rPr>
              <a:t>Southern Apennines River Basin District Authority          </a:t>
            </a:r>
            <a:r>
              <a:rPr lang="it-IT" sz="2000" dirty="0">
                <a:solidFill>
                  <a:prstClr val="white"/>
                </a:solidFill>
                <a:latin typeface="English111 Vivace BT" panose="03030702030607090B03" pitchFamily="66" charset="0"/>
              </a:rPr>
              <a:t>                                 </a:t>
            </a:r>
            <a:r>
              <a:rPr lang="it-IT" sz="1050" b="1" dirty="0">
                <a:solidFill>
                  <a:prstClr val="white"/>
                </a:solidFill>
                <a:latin typeface="Calibri Light" panose="020F0302020204030204"/>
              </a:rPr>
              <a:t>Università di Napoli Federico II, 22</a:t>
            </a:r>
            <a:r>
              <a:rPr lang="it-IT" sz="1050" b="1" baseline="30000" dirty="0">
                <a:solidFill>
                  <a:prstClr val="white"/>
                </a:solidFill>
                <a:latin typeface="Calibri Light" panose="020F0302020204030204"/>
              </a:rPr>
              <a:t>th</a:t>
            </a:r>
            <a:r>
              <a:rPr lang="it-IT" sz="1050" b="1" dirty="0">
                <a:solidFill>
                  <a:prstClr val="white"/>
                </a:solidFill>
                <a:latin typeface="Calibri Light" panose="020F0302020204030204"/>
              </a:rPr>
              <a:t> April 2026</a:t>
            </a:r>
            <a:r>
              <a:rPr lang="it-IT" sz="1200" i="1" dirty="0">
                <a:solidFill>
                  <a:prstClr val="white"/>
                </a:solidFill>
                <a:latin typeface="Calibri Light" panose="020F0302020204030204"/>
              </a:rPr>
              <a:t>                                           </a:t>
            </a:r>
            <a:endParaRPr lang="it-IT" i="1" dirty="0">
              <a:solidFill>
                <a:prstClr val="white"/>
              </a:solidFill>
              <a:latin typeface="Calibri Light" panose="020F0302020204030204"/>
            </a:endParaRPr>
          </a:p>
        </p:txBody>
      </p:sp>
      <p:pic>
        <p:nvPicPr>
          <p:cNvPr id="7" name="Immagine 2">
            <a:extLst>
              <a:ext uri="{FF2B5EF4-FFF2-40B4-BE49-F238E27FC236}">
                <a16:creationId xmlns:a16="http://schemas.microsoft.com/office/drawing/2014/main" id="{B725F92D-7C1A-0434-0391-D792D3B2CE7D}"/>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bwMode="auto">
          <a:xfrm>
            <a:off x="200472" y="6523906"/>
            <a:ext cx="320219" cy="292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Segnaposto numero diapositiva 3">
            <a:extLst>
              <a:ext uri="{FF2B5EF4-FFF2-40B4-BE49-F238E27FC236}">
                <a16:creationId xmlns:a16="http://schemas.microsoft.com/office/drawing/2014/main" id="{63E276DD-E09F-B7D2-129A-97BC4FF059C3}"/>
              </a:ext>
            </a:extLst>
          </p:cNvPr>
          <p:cNvSpPr txBox="1">
            <a:spLocks/>
          </p:cNvSpPr>
          <p:nvPr userDrawn="1"/>
        </p:nvSpPr>
        <p:spPr>
          <a:xfrm>
            <a:off x="11444924" y="6485274"/>
            <a:ext cx="603887" cy="405195"/>
          </a:xfrm>
          <a:prstGeom prst="rect">
            <a:avLst/>
          </a:prstGeom>
        </p:spPr>
        <p:txBody>
          <a:bodyPr vert="horz" lIns="91440" tIns="45720" rIns="91440" bIns="45720" rtlCol="0" anchor="ctr">
            <a:norm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defTabSz="914400" fontAlgn="auto">
              <a:spcBef>
                <a:spcPts val="0"/>
              </a:spcBef>
              <a:spcAft>
                <a:spcPts val="600"/>
              </a:spcAft>
              <a:defRPr/>
            </a:pPr>
            <a:fld id="{3D1EBCFE-84EC-49EB-85CC-0C82F3D57B61}" type="slidenum">
              <a:rPr lang="en-US" sz="1200" smtClean="0">
                <a:solidFill>
                  <a:srgbClr val="FFFFFF"/>
                </a:solidFill>
                <a:latin typeface="Calibri" panose="020F0502020204030204"/>
              </a:rPr>
              <a:pPr algn="r" defTabSz="914400" fontAlgn="auto">
                <a:spcBef>
                  <a:spcPts val="0"/>
                </a:spcBef>
                <a:spcAft>
                  <a:spcPts val="600"/>
                </a:spcAft>
                <a:defRPr/>
              </a:pPr>
              <a:t>‹#›</a:t>
            </a:fld>
            <a:endParaRPr lang="en-US" sz="1200" dirty="0">
              <a:solidFill>
                <a:srgbClr val="FFFFFF"/>
              </a:solidFill>
              <a:latin typeface="Calibri" panose="020F0502020204030204"/>
            </a:endParaRPr>
          </a:p>
        </p:txBody>
      </p:sp>
    </p:spTree>
    <p:extLst>
      <p:ext uri="{BB962C8B-B14F-4D97-AF65-F5344CB8AC3E}">
        <p14:creationId xmlns:p14="http://schemas.microsoft.com/office/powerpoint/2010/main" val="32042300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33F2417-F6E7-4AA9-B6F6-5D2B5E773786}"/>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p>
        </p:txBody>
      </p:sp>
      <p:sp>
        <p:nvSpPr>
          <p:cNvPr id="3" name="Marcador de texto 2">
            <a:extLst>
              <a:ext uri="{FF2B5EF4-FFF2-40B4-BE49-F238E27FC236}">
                <a16:creationId xmlns:a16="http://schemas.microsoft.com/office/drawing/2014/main" id="{5301FC6A-4644-4744-9F09-5E446D7381C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Editar los estilos de texto del patrón</a:t>
            </a:r>
          </a:p>
        </p:txBody>
      </p:sp>
      <p:sp>
        <p:nvSpPr>
          <p:cNvPr id="4" name="Marcador de fecha 3">
            <a:extLst>
              <a:ext uri="{FF2B5EF4-FFF2-40B4-BE49-F238E27FC236}">
                <a16:creationId xmlns:a16="http://schemas.microsoft.com/office/drawing/2014/main" id="{002D7E14-119A-4F97-8F42-B8447801112A}"/>
              </a:ext>
            </a:extLst>
          </p:cNvPr>
          <p:cNvSpPr>
            <a:spLocks noGrp="1"/>
          </p:cNvSpPr>
          <p:nvPr>
            <p:ph type="dt" sz="half" idx="10"/>
          </p:nvPr>
        </p:nvSpPr>
        <p:spPr/>
        <p:txBody>
          <a:bodyPr/>
          <a:lstStyle/>
          <a:p>
            <a:fld id="{3F1AE35D-7021-42E5-9326-462CB4512E71}" type="datetimeFigureOut">
              <a:rPr lang="es-ES" smtClean="0"/>
              <a:t>22/4/26</a:t>
            </a:fld>
            <a:endParaRPr lang="es-ES"/>
          </a:p>
        </p:txBody>
      </p:sp>
      <p:sp>
        <p:nvSpPr>
          <p:cNvPr id="5" name="Marcador de pie de página 4">
            <a:extLst>
              <a:ext uri="{FF2B5EF4-FFF2-40B4-BE49-F238E27FC236}">
                <a16:creationId xmlns:a16="http://schemas.microsoft.com/office/drawing/2014/main" id="{BC757925-C2AE-436F-9628-1E25610A1286}"/>
              </a:ext>
            </a:extLst>
          </p:cNvPr>
          <p:cNvSpPr>
            <a:spLocks noGrp="1"/>
          </p:cNvSpPr>
          <p:nvPr>
            <p:ph type="ftr" sz="quarter" idx="11"/>
          </p:nvPr>
        </p:nvSpPr>
        <p:spPr/>
        <p:txBody>
          <a:bodyPr/>
          <a:lstStyle/>
          <a:p>
            <a:endParaRPr lang="es-ES"/>
          </a:p>
        </p:txBody>
      </p:sp>
      <p:sp>
        <p:nvSpPr>
          <p:cNvPr id="6" name="Marcador de número de diapositiva 5">
            <a:extLst>
              <a:ext uri="{FF2B5EF4-FFF2-40B4-BE49-F238E27FC236}">
                <a16:creationId xmlns:a16="http://schemas.microsoft.com/office/drawing/2014/main" id="{272DD721-EF9D-42AA-B8A3-1BAE7703A576}"/>
              </a:ext>
            </a:extLst>
          </p:cNvPr>
          <p:cNvSpPr>
            <a:spLocks noGrp="1"/>
          </p:cNvSpPr>
          <p:nvPr>
            <p:ph type="sldNum" sz="quarter" idx="12"/>
          </p:nvPr>
        </p:nvSpPr>
        <p:spPr/>
        <p:txBody>
          <a:bodyPr/>
          <a:lstStyle/>
          <a:p>
            <a:fld id="{AD953344-85AB-4B8D-B474-480C774AF45A}" type="slidenum">
              <a:rPr lang="es-ES" smtClean="0"/>
              <a:t>‹#›</a:t>
            </a:fld>
            <a:endParaRPr lang="es-ES"/>
          </a:p>
        </p:txBody>
      </p:sp>
    </p:spTree>
    <p:extLst>
      <p:ext uri="{BB962C8B-B14F-4D97-AF65-F5344CB8AC3E}">
        <p14:creationId xmlns:p14="http://schemas.microsoft.com/office/powerpoint/2010/main" val="12840514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F59620D-0661-445E-B4D9-D989455E75ED}"/>
              </a:ext>
            </a:extLst>
          </p:cNvPr>
          <p:cNvSpPr>
            <a:spLocks noGrp="1"/>
          </p:cNvSpPr>
          <p:nvPr>
            <p:ph type="title"/>
          </p:nvPr>
        </p:nvSpPr>
        <p:spPr/>
        <p:txBody>
          <a:body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1898E231-08DB-4E16-996E-D7032D972A98}"/>
              </a:ext>
            </a:extLst>
          </p:cNvPr>
          <p:cNvSpPr>
            <a:spLocks noGrp="1"/>
          </p:cNvSpPr>
          <p:nvPr>
            <p:ph sz="half" idx="1"/>
          </p:nvPr>
        </p:nvSpPr>
        <p:spPr>
          <a:xfrm>
            <a:off x="838200" y="1825625"/>
            <a:ext cx="5181600" cy="4351338"/>
          </a:xfrm>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contenido 3">
            <a:extLst>
              <a:ext uri="{FF2B5EF4-FFF2-40B4-BE49-F238E27FC236}">
                <a16:creationId xmlns:a16="http://schemas.microsoft.com/office/drawing/2014/main" id="{BD6AD681-96F2-487B-A5E7-92D7FE435181}"/>
              </a:ext>
            </a:extLst>
          </p:cNvPr>
          <p:cNvSpPr>
            <a:spLocks noGrp="1"/>
          </p:cNvSpPr>
          <p:nvPr>
            <p:ph sz="half" idx="2"/>
          </p:nvPr>
        </p:nvSpPr>
        <p:spPr>
          <a:xfrm>
            <a:off x="6172200" y="1825625"/>
            <a:ext cx="5181600" cy="4351338"/>
          </a:xfrm>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fecha 4">
            <a:extLst>
              <a:ext uri="{FF2B5EF4-FFF2-40B4-BE49-F238E27FC236}">
                <a16:creationId xmlns:a16="http://schemas.microsoft.com/office/drawing/2014/main" id="{6CC1E73F-1F69-4143-93FA-87BFE871113D}"/>
              </a:ext>
            </a:extLst>
          </p:cNvPr>
          <p:cNvSpPr>
            <a:spLocks noGrp="1"/>
          </p:cNvSpPr>
          <p:nvPr>
            <p:ph type="dt" sz="half" idx="10"/>
          </p:nvPr>
        </p:nvSpPr>
        <p:spPr/>
        <p:txBody>
          <a:bodyPr/>
          <a:lstStyle/>
          <a:p>
            <a:fld id="{3F1AE35D-7021-42E5-9326-462CB4512E71}" type="datetimeFigureOut">
              <a:rPr lang="es-ES" smtClean="0"/>
              <a:t>22/4/26</a:t>
            </a:fld>
            <a:endParaRPr lang="es-ES"/>
          </a:p>
        </p:txBody>
      </p:sp>
      <p:sp>
        <p:nvSpPr>
          <p:cNvPr id="6" name="Marcador de pie de página 5">
            <a:extLst>
              <a:ext uri="{FF2B5EF4-FFF2-40B4-BE49-F238E27FC236}">
                <a16:creationId xmlns:a16="http://schemas.microsoft.com/office/drawing/2014/main" id="{27EFB08F-7D6C-4B8D-BDCA-FBCA8D8AD832}"/>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F5EDBD30-C883-4F28-A25E-18E9D77244BB}"/>
              </a:ext>
            </a:extLst>
          </p:cNvPr>
          <p:cNvSpPr>
            <a:spLocks noGrp="1"/>
          </p:cNvSpPr>
          <p:nvPr>
            <p:ph type="sldNum" sz="quarter" idx="12"/>
          </p:nvPr>
        </p:nvSpPr>
        <p:spPr/>
        <p:txBody>
          <a:bodyPr/>
          <a:lstStyle/>
          <a:p>
            <a:fld id="{AD953344-85AB-4B8D-B474-480C774AF45A}" type="slidenum">
              <a:rPr lang="es-ES" smtClean="0"/>
              <a:t>‹#›</a:t>
            </a:fld>
            <a:endParaRPr lang="es-ES"/>
          </a:p>
        </p:txBody>
      </p:sp>
    </p:spTree>
    <p:extLst>
      <p:ext uri="{BB962C8B-B14F-4D97-AF65-F5344CB8AC3E}">
        <p14:creationId xmlns:p14="http://schemas.microsoft.com/office/powerpoint/2010/main" val="3401024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C5A97C8-CFCE-4F2C-990F-B645C3C156D7}"/>
              </a:ext>
            </a:extLst>
          </p:cNvPr>
          <p:cNvSpPr>
            <a:spLocks noGrp="1"/>
          </p:cNvSpPr>
          <p:nvPr>
            <p:ph type="title"/>
          </p:nvPr>
        </p:nvSpPr>
        <p:spPr>
          <a:xfrm>
            <a:off x="839788" y="365125"/>
            <a:ext cx="10515600" cy="1325563"/>
          </a:xfrm>
        </p:spPr>
        <p:txBody>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3C765DE4-9BF2-4C10-9970-B04F26675D6A}"/>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los estilos de texto del patrón</a:t>
            </a:r>
          </a:p>
        </p:txBody>
      </p:sp>
      <p:sp>
        <p:nvSpPr>
          <p:cNvPr id="4" name="Marcador de contenido 3">
            <a:extLst>
              <a:ext uri="{FF2B5EF4-FFF2-40B4-BE49-F238E27FC236}">
                <a16:creationId xmlns:a16="http://schemas.microsoft.com/office/drawing/2014/main" id="{0F7E83A2-9ECD-44F0-B864-7DDA5C76CD46}"/>
              </a:ext>
            </a:extLst>
          </p:cNvPr>
          <p:cNvSpPr>
            <a:spLocks noGrp="1"/>
          </p:cNvSpPr>
          <p:nvPr>
            <p:ph sz="half" idx="2"/>
          </p:nvPr>
        </p:nvSpPr>
        <p:spPr>
          <a:xfrm>
            <a:off x="839788" y="2505075"/>
            <a:ext cx="5157787" cy="3684588"/>
          </a:xfrm>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Marcador de texto 4">
            <a:extLst>
              <a:ext uri="{FF2B5EF4-FFF2-40B4-BE49-F238E27FC236}">
                <a16:creationId xmlns:a16="http://schemas.microsoft.com/office/drawing/2014/main" id="{DF976239-7D7B-4CB1-A79C-550FF706465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Editar los estilos de texto del patrón</a:t>
            </a:r>
          </a:p>
        </p:txBody>
      </p:sp>
      <p:sp>
        <p:nvSpPr>
          <p:cNvPr id="6" name="Marcador de contenido 5">
            <a:extLst>
              <a:ext uri="{FF2B5EF4-FFF2-40B4-BE49-F238E27FC236}">
                <a16:creationId xmlns:a16="http://schemas.microsoft.com/office/drawing/2014/main" id="{E8ED8E72-E3D7-4D03-9EC7-91B0FA938B1B}"/>
              </a:ext>
            </a:extLst>
          </p:cNvPr>
          <p:cNvSpPr>
            <a:spLocks noGrp="1"/>
          </p:cNvSpPr>
          <p:nvPr>
            <p:ph sz="quarter" idx="4"/>
          </p:nvPr>
        </p:nvSpPr>
        <p:spPr>
          <a:xfrm>
            <a:off x="6172200" y="2505075"/>
            <a:ext cx="5183188" cy="3684588"/>
          </a:xfrm>
        </p:spPr>
        <p:txBody>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Marcador de fecha 6">
            <a:extLst>
              <a:ext uri="{FF2B5EF4-FFF2-40B4-BE49-F238E27FC236}">
                <a16:creationId xmlns:a16="http://schemas.microsoft.com/office/drawing/2014/main" id="{68055D23-B39B-48A3-871A-305608D55B08}"/>
              </a:ext>
            </a:extLst>
          </p:cNvPr>
          <p:cNvSpPr>
            <a:spLocks noGrp="1"/>
          </p:cNvSpPr>
          <p:nvPr>
            <p:ph type="dt" sz="half" idx="10"/>
          </p:nvPr>
        </p:nvSpPr>
        <p:spPr/>
        <p:txBody>
          <a:bodyPr/>
          <a:lstStyle/>
          <a:p>
            <a:fld id="{3F1AE35D-7021-42E5-9326-462CB4512E71}" type="datetimeFigureOut">
              <a:rPr lang="es-ES" smtClean="0"/>
              <a:t>22/4/26</a:t>
            </a:fld>
            <a:endParaRPr lang="es-ES"/>
          </a:p>
        </p:txBody>
      </p:sp>
      <p:sp>
        <p:nvSpPr>
          <p:cNvPr id="8" name="Marcador de pie de página 7">
            <a:extLst>
              <a:ext uri="{FF2B5EF4-FFF2-40B4-BE49-F238E27FC236}">
                <a16:creationId xmlns:a16="http://schemas.microsoft.com/office/drawing/2014/main" id="{4652B3B2-4CB7-44F7-B1A5-7CB12643E3AC}"/>
              </a:ext>
            </a:extLst>
          </p:cNvPr>
          <p:cNvSpPr>
            <a:spLocks noGrp="1"/>
          </p:cNvSpPr>
          <p:nvPr>
            <p:ph type="ftr" sz="quarter" idx="11"/>
          </p:nvPr>
        </p:nvSpPr>
        <p:spPr/>
        <p:txBody>
          <a:bodyPr/>
          <a:lstStyle/>
          <a:p>
            <a:endParaRPr lang="es-ES"/>
          </a:p>
        </p:txBody>
      </p:sp>
      <p:sp>
        <p:nvSpPr>
          <p:cNvPr id="9" name="Marcador de número de diapositiva 8">
            <a:extLst>
              <a:ext uri="{FF2B5EF4-FFF2-40B4-BE49-F238E27FC236}">
                <a16:creationId xmlns:a16="http://schemas.microsoft.com/office/drawing/2014/main" id="{CD4C2108-95DD-43A4-BBEF-098BDC4891F4}"/>
              </a:ext>
            </a:extLst>
          </p:cNvPr>
          <p:cNvSpPr>
            <a:spLocks noGrp="1"/>
          </p:cNvSpPr>
          <p:nvPr>
            <p:ph type="sldNum" sz="quarter" idx="12"/>
          </p:nvPr>
        </p:nvSpPr>
        <p:spPr/>
        <p:txBody>
          <a:bodyPr/>
          <a:lstStyle/>
          <a:p>
            <a:fld id="{AD953344-85AB-4B8D-B474-480C774AF45A}" type="slidenum">
              <a:rPr lang="es-ES" smtClean="0"/>
              <a:t>‹#›</a:t>
            </a:fld>
            <a:endParaRPr lang="es-ES"/>
          </a:p>
        </p:txBody>
      </p:sp>
    </p:spTree>
    <p:extLst>
      <p:ext uri="{BB962C8B-B14F-4D97-AF65-F5344CB8AC3E}">
        <p14:creationId xmlns:p14="http://schemas.microsoft.com/office/powerpoint/2010/main" val="15882818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E3F82FE-5AC3-462C-979D-DCCBC91DA3AC}"/>
              </a:ext>
            </a:extLst>
          </p:cNvPr>
          <p:cNvSpPr>
            <a:spLocks noGrp="1"/>
          </p:cNvSpPr>
          <p:nvPr>
            <p:ph type="title"/>
          </p:nvPr>
        </p:nvSpPr>
        <p:spPr/>
        <p:txBody>
          <a:bodyPr/>
          <a:lstStyle/>
          <a:p>
            <a:r>
              <a:rPr lang="es-ES"/>
              <a:t>Haga clic para modificar el estilo de título del patrón</a:t>
            </a:r>
          </a:p>
        </p:txBody>
      </p:sp>
      <p:sp>
        <p:nvSpPr>
          <p:cNvPr id="3" name="Marcador de fecha 2">
            <a:extLst>
              <a:ext uri="{FF2B5EF4-FFF2-40B4-BE49-F238E27FC236}">
                <a16:creationId xmlns:a16="http://schemas.microsoft.com/office/drawing/2014/main" id="{64A13BCA-9C41-49DF-81B8-C2277D303A26}"/>
              </a:ext>
            </a:extLst>
          </p:cNvPr>
          <p:cNvSpPr>
            <a:spLocks noGrp="1"/>
          </p:cNvSpPr>
          <p:nvPr>
            <p:ph type="dt" sz="half" idx="10"/>
          </p:nvPr>
        </p:nvSpPr>
        <p:spPr/>
        <p:txBody>
          <a:bodyPr/>
          <a:lstStyle/>
          <a:p>
            <a:fld id="{3F1AE35D-7021-42E5-9326-462CB4512E71}" type="datetimeFigureOut">
              <a:rPr lang="es-ES" smtClean="0"/>
              <a:t>22/4/26</a:t>
            </a:fld>
            <a:endParaRPr lang="es-ES"/>
          </a:p>
        </p:txBody>
      </p:sp>
      <p:sp>
        <p:nvSpPr>
          <p:cNvPr id="4" name="Marcador de pie de página 3">
            <a:extLst>
              <a:ext uri="{FF2B5EF4-FFF2-40B4-BE49-F238E27FC236}">
                <a16:creationId xmlns:a16="http://schemas.microsoft.com/office/drawing/2014/main" id="{B60B2FEE-F6A0-4539-B621-507827E206CA}"/>
              </a:ext>
            </a:extLst>
          </p:cNvPr>
          <p:cNvSpPr>
            <a:spLocks noGrp="1"/>
          </p:cNvSpPr>
          <p:nvPr>
            <p:ph type="ftr" sz="quarter" idx="11"/>
          </p:nvPr>
        </p:nvSpPr>
        <p:spPr/>
        <p:txBody>
          <a:bodyPr/>
          <a:lstStyle/>
          <a:p>
            <a:endParaRPr lang="es-ES"/>
          </a:p>
        </p:txBody>
      </p:sp>
      <p:sp>
        <p:nvSpPr>
          <p:cNvPr id="5" name="Marcador de número de diapositiva 4">
            <a:extLst>
              <a:ext uri="{FF2B5EF4-FFF2-40B4-BE49-F238E27FC236}">
                <a16:creationId xmlns:a16="http://schemas.microsoft.com/office/drawing/2014/main" id="{791E0A2B-5D87-4416-B7C9-F4E84A9BC9A0}"/>
              </a:ext>
            </a:extLst>
          </p:cNvPr>
          <p:cNvSpPr>
            <a:spLocks noGrp="1"/>
          </p:cNvSpPr>
          <p:nvPr>
            <p:ph type="sldNum" sz="quarter" idx="12"/>
          </p:nvPr>
        </p:nvSpPr>
        <p:spPr/>
        <p:txBody>
          <a:bodyPr/>
          <a:lstStyle/>
          <a:p>
            <a:fld id="{AD953344-85AB-4B8D-B474-480C774AF45A}" type="slidenum">
              <a:rPr lang="es-ES" smtClean="0"/>
              <a:t>‹#›</a:t>
            </a:fld>
            <a:endParaRPr lang="es-ES"/>
          </a:p>
        </p:txBody>
      </p:sp>
    </p:spTree>
    <p:extLst>
      <p:ext uri="{BB962C8B-B14F-4D97-AF65-F5344CB8AC3E}">
        <p14:creationId xmlns:p14="http://schemas.microsoft.com/office/powerpoint/2010/main" val="1985703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A0E94097-0F0A-4D84-AF0E-6F13FC3E24FF}"/>
              </a:ext>
            </a:extLst>
          </p:cNvPr>
          <p:cNvSpPr>
            <a:spLocks noGrp="1"/>
          </p:cNvSpPr>
          <p:nvPr>
            <p:ph type="dt" sz="half" idx="10"/>
          </p:nvPr>
        </p:nvSpPr>
        <p:spPr/>
        <p:txBody>
          <a:bodyPr/>
          <a:lstStyle/>
          <a:p>
            <a:fld id="{3F1AE35D-7021-42E5-9326-462CB4512E71}" type="datetimeFigureOut">
              <a:rPr lang="es-ES" smtClean="0"/>
              <a:t>22/4/26</a:t>
            </a:fld>
            <a:endParaRPr lang="es-ES"/>
          </a:p>
        </p:txBody>
      </p:sp>
      <p:sp>
        <p:nvSpPr>
          <p:cNvPr id="3" name="Marcador de pie de página 2">
            <a:extLst>
              <a:ext uri="{FF2B5EF4-FFF2-40B4-BE49-F238E27FC236}">
                <a16:creationId xmlns:a16="http://schemas.microsoft.com/office/drawing/2014/main" id="{EF286531-0275-4790-BFDB-9243DD7AF835}"/>
              </a:ext>
            </a:extLst>
          </p:cNvPr>
          <p:cNvSpPr>
            <a:spLocks noGrp="1"/>
          </p:cNvSpPr>
          <p:nvPr>
            <p:ph type="ftr" sz="quarter" idx="11"/>
          </p:nvPr>
        </p:nvSpPr>
        <p:spPr/>
        <p:txBody>
          <a:bodyPr/>
          <a:lstStyle/>
          <a:p>
            <a:endParaRPr lang="es-ES"/>
          </a:p>
        </p:txBody>
      </p:sp>
      <p:sp>
        <p:nvSpPr>
          <p:cNvPr id="4" name="Marcador de número de diapositiva 3">
            <a:extLst>
              <a:ext uri="{FF2B5EF4-FFF2-40B4-BE49-F238E27FC236}">
                <a16:creationId xmlns:a16="http://schemas.microsoft.com/office/drawing/2014/main" id="{6EFD8010-A213-47E8-A70D-66FE3151D785}"/>
              </a:ext>
            </a:extLst>
          </p:cNvPr>
          <p:cNvSpPr>
            <a:spLocks noGrp="1"/>
          </p:cNvSpPr>
          <p:nvPr>
            <p:ph type="sldNum" sz="quarter" idx="12"/>
          </p:nvPr>
        </p:nvSpPr>
        <p:spPr/>
        <p:txBody>
          <a:bodyPr/>
          <a:lstStyle/>
          <a:p>
            <a:fld id="{AD953344-85AB-4B8D-B474-480C774AF45A}" type="slidenum">
              <a:rPr lang="es-ES" smtClean="0"/>
              <a:t>‹#›</a:t>
            </a:fld>
            <a:endParaRPr lang="es-ES"/>
          </a:p>
        </p:txBody>
      </p:sp>
    </p:spTree>
    <p:extLst>
      <p:ext uri="{BB962C8B-B14F-4D97-AF65-F5344CB8AC3E}">
        <p14:creationId xmlns:p14="http://schemas.microsoft.com/office/powerpoint/2010/main" val="21115563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76C7080-9A30-48FE-A19A-042D49CD7DF7}"/>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contenido 2">
            <a:extLst>
              <a:ext uri="{FF2B5EF4-FFF2-40B4-BE49-F238E27FC236}">
                <a16:creationId xmlns:a16="http://schemas.microsoft.com/office/drawing/2014/main" id="{E5633D19-453F-47B7-97AE-474B047E58D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texto 3">
            <a:extLst>
              <a:ext uri="{FF2B5EF4-FFF2-40B4-BE49-F238E27FC236}">
                <a16:creationId xmlns:a16="http://schemas.microsoft.com/office/drawing/2014/main" id="{44192357-202E-4726-8A2D-9AE8C756DB7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los estilos de texto del patrón</a:t>
            </a:r>
          </a:p>
        </p:txBody>
      </p:sp>
      <p:sp>
        <p:nvSpPr>
          <p:cNvPr id="5" name="Marcador de fecha 4">
            <a:extLst>
              <a:ext uri="{FF2B5EF4-FFF2-40B4-BE49-F238E27FC236}">
                <a16:creationId xmlns:a16="http://schemas.microsoft.com/office/drawing/2014/main" id="{025804E1-BC0A-499B-9EB8-607E72B54E03}"/>
              </a:ext>
            </a:extLst>
          </p:cNvPr>
          <p:cNvSpPr>
            <a:spLocks noGrp="1"/>
          </p:cNvSpPr>
          <p:nvPr>
            <p:ph type="dt" sz="half" idx="10"/>
          </p:nvPr>
        </p:nvSpPr>
        <p:spPr/>
        <p:txBody>
          <a:bodyPr/>
          <a:lstStyle/>
          <a:p>
            <a:fld id="{3F1AE35D-7021-42E5-9326-462CB4512E71}" type="datetimeFigureOut">
              <a:rPr lang="es-ES" smtClean="0"/>
              <a:t>22/4/26</a:t>
            </a:fld>
            <a:endParaRPr lang="es-ES"/>
          </a:p>
        </p:txBody>
      </p:sp>
      <p:sp>
        <p:nvSpPr>
          <p:cNvPr id="6" name="Marcador de pie de página 5">
            <a:extLst>
              <a:ext uri="{FF2B5EF4-FFF2-40B4-BE49-F238E27FC236}">
                <a16:creationId xmlns:a16="http://schemas.microsoft.com/office/drawing/2014/main" id="{7591AA3C-051E-4955-AE84-E934A63581C6}"/>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5F7FE39B-4420-47DF-9128-1E42F2691108}"/>
              </a:ext>
            </a:extLst>
          </p:cNvPr>
          <p:cNvSpPr>
            <a:spLocks noGrp="1"/>
          </p:cNvSpPr>
          <p:nvPr>
            <p:ph type="sldNum" sz="quarter" idx="12"/>
          </p:nvPr>
        </p:nvSpPr>
        <p:spPr/>
        <p:txBody>
          <a:bodyPr/>
          <a:lstStyle/>
          <a:p>
            <a:fld id="{AD953344-85AB-4B8D-B474-480C774AF45A}" type="slidenum">
              <a:rPr lang="es-ES" smtClean="0"/>
              <a:t>‹#›</a:t>
            </a:fld>
            <a:endParaRPr lang="es-ES"/>
          </a:p>
        </p:txBody>
      </p:sp>
    </p:spTree>
    <p:extLst>
      <p:ext uri="{BB962C8B-B14F-4D97-AF65-F5344CB8AC3E}">
        <p14:creationId xmlns:p14="http://schemas.microsoft.com/office/powerpoint/2010/main" val="31850437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E5C1AAF-43AE-4BC9-A45A-62747EA6D098}"/>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p>
        </p:txBody>
      </p:sp>
      <p:sp>
        <p:nvSpPr>
          <p:cNvPr id="3" name="Marcador de posición de imagen 2">
            <a:extLst>
              <a:ext uri="{FF2B5EF4-FFF2-40B4-BE49-F238E27FC236}">
                <a16:creationId xmlns:a16="http://schemas.microsoft.com/office/drawing/2014/main" id="{4BD5359A-14BB-45CC-8384-E8CCD2AF2FB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Marcador de texto 3">
            <a:extLst>
              <a:ext uri="{FF2B5EF4-FFF2-40B4-BE49-F238E27FC236}">
                <a16:creationId xmlns:a16="http://schemas.microsoft.com/office/drawing/2014/main" id="{8A2BF786-2060-4676-AA1C-8D438FF189D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Editar los estilos de texto del patrón</a:t>
            </a:r>
          </a:p>
        </p:txBody>
      </p:sp>
      <p:sp>
        <p:nvSpPr>
          <p:cNvPr id="5" name="Marcador de fecha 4">
            <a:extLst>
              <a:ext uri="{FF2B5EF4-FFF2-40B4-BE49-F238E27FC236}">
                <a16:creationId xmlns:a16="http://schemas.microsoft.com/office/drawing/2014/main" id="{32757ACC-83DD-4B2B-9609-F0DBBBADC087}"/>
              </a:ext>
            </a:extLst>
          </p:cNvPr>
          <p:cNvSpPr>
            <a:spLocks noGrp="1"/>
          </p:cNvSpPr>
          <p:nvPr>
            <p:ph type="dt" sz="half" idx="10"/>
          </p:nvPr>
        </p:nvSpPr>
        <p:spPr/>
        <p:txBody>
          <a:bodyPr/>
          <a:lstStyle/>
          <a:p>
            <a:fld id="{3F1AE35D-7021-42E5-9326-462CB4512E71}" type="datetimeFigureOut">
              <a:rPr lang="es-ES" smtClean="0"/>
              <a:t>22/4/26</a:t>
            </a:fld>
            <a:endParaRPr lang="es-ES"/>
          </a:p>
        </p:txBody>
      </p:sp>
      <p:sp>
        <p:nvSpPr>
          <p:cNvPr id="6" name="Marcador de pie de página 5">
            <a:extLst>
              <a:ext uri="{FF2B5EF4-FFF2-40B4-BE49-F238E27FC236}">
                <a16:creationId xmlns:a16="http://schemas.microsoft.com/office/drawing/2014/main" id="{E867AE89-9206-49B6-B1D7-85FBF8FE5361}"/>
              </a:ext>
            </a:extLst>
          </p:cNvPr>
          <p:cNvSpPr>
            <a:spLocks noGrp="1"/>
          </p:cNvSpPr>
          <p:nvPr>
            <p:ph type="ftr" sz="quarter" idx="11"/>
          </p:nvPr>
        </p:nvSpPr>
        <p:spPr/>
        <p:txBody>
          <a:bodyPr/>
          <a:lstStyle/>
          <a:p>
            <a:endParaRPr lang="es-ES"/>
          </a:p>
        </p:txBody>
      </p:sp>
      <p:sp>
        <p:nvSpPr>
          <p:cNvPr id="7" name="Marcador de número de diapositiva 6">
            <a:extLst>
              <a:ext uri="{FF2B5EF4-FFF2-40B4-BE49-F238E27FC236}">
                <a16:creationId xmlns:a16="http://schemas.microsoft.com/office/drawing/2014/main" id="{DD5F86ED-FA1A-4F85-81D8-751034CF4A0B}"/>
              </a:ext>
            </a:extLst>
          </p:cNvPr>
          <p:cNvSpPr>
            <a:spLocks noGrp="1"/>
          </p:cNvSpPr>
          <p:nvPr>
            <p:ph type="sldNum" sz="quarter" idx="12"/>
          </p:nvPr>
        </p:nvSpPr>
        <p:spPr/>
        <p:txBody>
          <a:bodyPr/>
          <a:lstStyle/>
          <a:p>
            <a:fld id="{AD953344-85AB-4B8D-B474-480C774AF45A}" type="slidenum">
              <a:rPr lang="es-ES" smtClean="0"/>
              <a:t>‹#›</a:t>
            </a:fld>
            <a:endParaRPr lang="es-ES"/>
          </a:p>
        </p:txBody>
      </p:sp>
    </p:spTree>
    <p:extLst>
      <p:ext uri="{BB962C8B-B14F-4D97-AF65-F5344CB8AC3E}">
        <p14:creationId xmlns:p14="http://schemas.microsoft.com/office/powerpoint/2010/main" val="24797760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heme" Target="../theme/theme2.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C5D64B08-137F-41A0-A6D6-E8868658506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p>
        </p:txBody>
      </p:sp>
      <p:sp>
        <p:nvSpPr>
          <p:cNvPr id="3" name="Marcador de texto 2">
            <a:extLst>
              <a:ext uri="{FF2B5EF4-FFF2-40B4-BE49-F238E27FC236}">
                <a16:creationId xmlns:a16="http://schemas.microsoft.com/office/drawing/2014/main" id="{CE284125-F551-411D-A929-50956BA90CA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Editar los estilos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Marcador de fecha 3">
            <a:extLst>
              <a:ext uri="{FF2B5EF4-FFF2-40B4-BE49-F238E27FC236}">
                <a16:creationId xmlns:a16="http://schemas.microsoft.com/office/drawing/2014/main" id="{5367A32D-4107-42DB-95F5-95C814A468E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1AE35D-7021-42E5-9326-462CB4512E71}" type="datetimeFigureOut">
              <a:rPr lang="es-ES" smtClean="0"/>
              <a:t>22/4/26</a:t>
            </a:fld>
            <a:endParaRPr lang="es-ES"/>
          </a:p>
        </p:txBody>
      </p:sp>
      <p:sp>
        <p:nvSpPr>
          <p:cNvPr id="5" name="Marcador de pie de página 4">
            <a:extLst>
              <a:ext uri="{FF2B5EF4-FFF2-40B4-BE49-F238E27FC236}">
                <a16:creationId xmlns:a16="http://schemas.microsoft.com/office/drawing/2014/main" id="{AF6EBA16-A26B-4E96-A381-B5A3EAB3174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Marcador de número de diapositiva 5">
            <a:extLst>
              <a:ext uri="{FF2B5EF4-FFF2-40B4-BE49-F238E27FC236}">
                <a16:creationId xmlns:a16="http://schemas.microsoft.com/office/drawing/2014/main" id="{53A4124E-DA02-4F9E-AD51-DF46DB03FFC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D953344-85AB-4B8D-B474-480C774AF45A}" type="slidenum">
              <a:rPr lang="es-ES" smtClean="0"/>
              <a:t>‹#›</a:t>
            </a:fld>
            <a:endParaRPr lang="es-ES"/>
          </a:p>
        </p:txBody>
      </p:sp>
    </p:spTree>
    <p:extLst>
      <p:ext uri="{BB962C8B-B14F-4D97-AF65-F5344CB8AC3E}">
        <p14:creationId xmlns:p14="http://schemas.microsoft.com/office/powerpoint/2010/main" val="19763281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FF441233-675C-414E-A2EA-A5587DC652A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endParaRPr lang="en-US"/>
          </a:p>
        </p:txBody>
      </p:sp>
      <p:sp>
        <p:nvSpPr>
          <p:cNvPr id="3" name="Segnaposto testo 2">
            <a:extLst>
              <a:ext uri="{FF2B5EF4-FFF2-40B4-BE49-F238E27FC236}">
                <a16:creationId xmlns:a16="http://schemas.microsoft.com/office/drawing/2014/main" id="{FB560451-FB6B-478C-A63F-7C982A89EF2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Modifica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a:p>
        </p:txBody>
      </p:sp>
      <p:sp>
        <p:nvSpPr>
          <p:cNvPr id="4" name="Segnaposto data 3">
            <a:extLst>
              <a:ext uri="{FF2B5EF4-FFF2-40B4-BE49-F238E27FC236}">
                <a16:creationId xmlns:a16="http://schemas.microsoft.com/office/drawing/2014/main" id="{8E1697AD-D79B-4CB1-9204-EA1B759FD24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AFB6CC-712D-4B27-A72D-2EA8425EAE0F}" type="datetimeFigureOut">
              <a:rPr lang="en-US" smtClean="0"/>
              <a:t>4/22/26</a:t>
            </a:fld>
            <a:endParaRPr lang="en-US"/>
          </a:p>
        </p:txBody>
      </p:sp>
      <p:sp>
        <p:nvSpPr>
          <p:cNvPr id="5" name="Segnaposto piè di pagina 4">
            <a:extLst>
              <a:ext uri="{FF2B5EF4-FFF2-40B4-BE49-F238E27FC236}">
                <a16:creationId xmlns:a16="http://schemas.microsoft.com/office/drawing/2014/main" id="{4607F533-3851-4497-AF24-0357279D53B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egnaposto numero diapositiva 5">
            <a:extLst>
              <a:ext uri="{FF2B5EF4-FFF2-40B4-BE49-F238E27FC236}">
                <a16:creationId xmlns:a16="http://schemas.microsoft.com/office/drawing/2014/main" id="{AF26C0DE-8146-4B6F-A21B-0F2FF21B55A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2E5F66-A454-46AE-AD46-1CD4982BB598}" type="slidenum">
              <a:rPr lang="en-US" smtClean="0"/>
              <a:t>‹#›</a:t>
            </a:fld>
            <a:endParaRPr lang="en-US"/>
          </a:p>
        </p:txBody>
      </p:sp>
    </p:spTree>
    <p:extLst>
      <p:ext uri="{BB962C8B-B14F-4D97-AF65-F5344CB8AC3E}">
        <p14:creationId xmlns:p14="http://schemas.microsoft.com/office/powerpoint/2010/main" val="111573852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0.xml.rels><?xml version="1.0" encoding="UTF-8" standalone="yes"?>
<Relationships xmlns="http://schemas.openxmlformats.org/package/2006/relationships"><Relationship Id="rId3" Type="http://schemas.openxmlformats.org/officeDocument/2006/relationships/image" Target="../media/image49.png"/><Relationship Id="rId7" Type="http://schemas.openxmlformats.org/officeDocument/2006/relationships/image" Target="../media/image53.png"/><Relationship Id="rId2" Type="http://schemas.openxmlformats.org/officeDocument/2006/relationships/notesSlide" Target="../notesSlides/notesSlide8.xml"/><Relationship Id="rId1" Type="http://schemas.openxmlformats.org/officeDocument/2006/relationships/slideLayout" Target="../slideLayouts/slideLayout25.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11.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notesSlide" Target="../notesSlides/notesSlide9.xml"/><Relationship Id="rId1" Type="http://schemas.openxmlformats.org/officeDocument/2006/relationships/slideLayout" Target="../slideLayouts/slideLayout24.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12.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57.png"/><Relationship Id="rId7" Type="http://schemas.openxmlformats.org/officeDocument/2006/relationships/diagramColors" Target="../diagrams/colors4.xml"/><Relationship Id="rId2" Type="http://schemas.openxmlformats.org/officeDocument/2006/relationships/notesSlide" Target="../notesSlides/notesSlide10.xml"/><Relationship Id="rId1" Type="http://schemas.openxmlformats.org/officeDocument/2006/relationships/slideLayout" Target="../slideLayouts/slideLayout24.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13.xml.rels><?xml version="1.0" encoding="UTF-8" standalone="yes"?>
<Relationships xmlns="http://schemas.openxmlformats.org/package/2006/relationships"><Relationship Id="rId8" Type="http://schemas.openxmlformats.org/officeDocument/2006/relationships/hyperlink" Target="https://vigimont.fr/" TargetMode="External"/><Relationship Id="rId3" Type="http://schemas.openxmlformats.org/officeDocument/2006/relationships/image" Target="../media/image58.svg"/><Relationship Id="rId7" Type="http://schemas.openxmlformats.org/officeDocument/2006/relationships/image" Target="../media/image62.png"/><Relationship Id="rId2" Type="http://schemas.openxmlformats.org/officeDocument/2006/relationships/notesSlide" Target="../notesSlides/notesSlide11.xml"/><Relationship Id="rId1" Type="http://schemas.openxmlformats.org/officeDocument/2006/relationships/slideLayout" Target="../slideLayouts/slideLayout18.xml"/><Relationship Id="rId6" Type="http://schemas.openxmlformats.org/officeDocument/2006/relationships/image" Target="../media/image61.png"/><Relationship Id="rId5" Type="http://schemas.openxmlformats.org/officeDocument/2006/relationships/image" Target="../media/image60.png"/><Relationship Id="rId10" Type="http://schemas.openxmlformats.org/officeDocument/2006/relationships/image" Target="../media/image64.emf"/><Relationship Id="rId4" Type="http://schemas.openxmlformats.org/officeDocument/2006/relationships/image" Target="../media/image59.svg"/><Relationship Id="rId9" Type="http://schemas.openxmlformats.org/officeDocument/2006/relationships/image" Target="../media/image63.png"/></Relationships>
</file>

<file path=ppt/slides/_rels/slide14.xml.rels><?xml version="1.0" encoding="UTF-8" standalone="yes"?>
<Relationships xmlns="http://schemas.openxmlformats.org/package/2006/relationships"><Relationship Id="rId3" Type="http://schemas.openxmlformats.org/officeDocument/2006/relationships/image" Target="../media/image58.svg"/><Relationship Id="rId2" Type="http://schemas.openxmlformats.org/officeDocument/2006/relationships/notesSlide" Target="../notesSlides/notesSlide12.xml"/><Relationship Id="rId1" Type="http://schemas.openxmlformats.org/officeDocument/2006/relationships/slideLayout" Target="../slideLayouts/slideLayout18.xml"/><Relationship Id="rId5" Type="http://schemas.openxmlformats.org/officeDocument/2006/relationships/image" Target="../media/image66.png"/><Relationship Id="rId4" Type="http://schemas.openxmlformats.org/officeDocument/2006/relationships/image" Target="../media/image65.png"/></Relationships>
</file>

<file path=ppt/slides/_rels/slide1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13.xml"/><Relationship Id="rId1" Type="http://schemas.openxmlformats.org/officeDocument/2006/relationships/slideLayout" Target="../slideLayouts/slideLayout18.xml"/><Relationship Id="rId4" Type="http://schemas.openxmlformats.org/officeDocument/2006/relationships/image" Target="../media/image58.svg"/></Relationships>
</file>

<file path=ppt/slides/_rels/slide16.xml.rels><?xml version="1.0" encoding="UTF-8" standalone="yes"?>
<Relationships xmlns="http://schemas.openxmlformats.org/package/2006/relationships"><Relationship Id="rId3" Type="http://schemas.openxmlformats.org/officeDocument/2006/relationships/image" Target="../media/image58.svg"/><Relationship Id="rId2" Type="http://schemas.openxmlformats.org/officeDocument/2006/relationships/notesSlide" Target="../notesSlides/notesSlide14.xml"/><Relationship Id="rId1" Type="http://schemas.openxmlformats.org/officeDocument/2006/relationships/slideLayout" Target="../slideLayouts/slideLayout18.xml"/><Relationship Id="rId5" Type="http://schemas.openxmlformats.org/officeDocument/2006/relationships/image" Target="../media/image69.png"/><Relationship Id="rId4" Type="http://schemas.openxmlformats.org/officeDocument/2006/relationships/image" Target="../media/image68.png"/></Relationships>
</file>

<file path=ppt/slides/_rels/slide1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15.xml"/><Relationship Id="rId1" Type="http://schemas.openxmlformats.org/officeDocument/2006/relationships/slideLayout" Target="../slideLayouts/slideLayout18.xml"/><Relationship Id="rId5" Type="http://schemas.openxmlformats.org/officeDocument/2006/relationships/image" Target="../media/image58.svg"/><Relationship Id="rId4" Type="http://schemas.openxmlformats.org/officeDocument/2006/relationships/image" Target="../media/image71.png"/></Relationships>
</file>

<file path=ppt/slides/_rels/slide18.xml.rels><?xml version="1.0" encoding="UTF-8" standalone="yes"?>
<Relationships xmlns="http://schemas.openxmlformats.org/package/2006/relationships"><Relationship Id="rId8" Type="http://schemas.openxmlformats.org/officeDocument/2006/relationships/image" Target="../media/image78.jpeg"/><Relationship Id="rId3" Type="http://schemas.openxmlformats.org/officeDocument/2006/relationships/image" Target="../media/image73.png"/><Relationship Id="rId7" Type="http://schemas.openxmlformats.org/officeDocument/2006/relationships/image" Target="../media/image77.jpeg"/><Relationship Id="rId12" Type="http://schemas.openxmlformats.org/officeDocument/2006/relationships/image" Target="../media/image80.png"/><Relationship Id="rId2" Type="http://schemas.openxmlformats.org/officeDocument/2006/relationships/image" Target="../media/image72.jpeg"/><Relationship Id="rId1" Type="http://schemas.openxmlformats.org/officeDocument/2006/relationships/slideLayout" Target="../slideLayouts/slideLayout12.xml"/><Relationship Id="rId6" Type="http://schemas.openxmlformats.org/officeDocument/2006/relationships/image" Target="../media/image76.png"/><Relationship Id="rId11" Type="http://schemas.openxmlformats.org/officeDocument/2006/relationships/image" Target="../media/image79.jpeg"/><Relationship Id="rId5" Type="http://schemas.openxmlformats.org/officeDocument/2006/relationships/image" Target="../media/image75.png"/><Relationship Id="rId10" Type="http://schemas.openxmlformats.org/officeDocument/2006/relationships/image" Target="../media/image5.emf"/><Relationship Id="rId4" Type="http://schemas.openxmlformats.org/officeDocument/2006/relationships/image" Target="../media/image74.png"/><Relationship Id="rId9" Type="http://schemas.openxmlformats.org/officeDocument/2006/relationships/oleObject" Target="../embeddings/oleObject1.bin"/></Relationships>
</file>

<file path=ppt/slides/_rels/slide19.xml.rels><?xml version="1.0" encoding="UTF-8" standalone="yes"?>
<Relationships xmlns="http://schemas.openxmlformats.org/package/2006/relationships"><Relationship Id="rId8" Type="http://schemas.openxmlformats.org/officeDocument/2006/relationships/image" Target="../media/image75.png"/><Relationship Id="rId3" Type="http://schemas.openxmlformats.org/officeDocument/2006/relationships/image" Target="../media/image82.png"/><Relationship Id="rId7" Type="http://schemas.openxmlformats.org/officeDocument/2006/relationships/image" Target="../media/image77.jpeg"/><Relationship Id="rId2" Type="http://schemas.openxmlformats.org/officeDocument/2006/relationships/image" Target="../media/image81.jpeg"/><Relationship Id="rId1" Type="http://schemas.openxmlformats.org/officeDocument/2006/relationships/slideLayout" Target="../slideLayouts/slideLayout12.xml"/><Relationship Id="rId6" Type="http://schemas.openxmlformats.org/officeDocument/2006/relationships/image" Target="../media/image5.emf"/><Relationship Id="rId5" Type="http://schemas.openxmlformats.org/officeDocument/2006/relationships/oleObject" Target="../embeddings/oleObject1.bin"/><Relationship Id="rId4" Type="http://schemas.openxmlformats.org/officeDocument/2006/relationships/image" Target="../media/image83.png"/><Relationship Id="rId9" Type="http://schemas.openxmlformats.org/officeDocument/2006/relationships/image" Target="../media/image76.png"/></Relationships>
</file>

<file path=ppt/slides/_rels/slide2.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oleObject" Target="../embeddings/oleObject1.bin"/><Relationship Id="rId1" Type="http://schemas.openxmlformats.org/officeDocument/2006/relationships/slideLayout" Target="../slideLayouts/slideLayout12.xml"/><Relationship Id="rId5" Type="http://schemas.openxmlformats.org/officeDocument/2006/relationships/image" Target="../media/image7.png"/><Relationship Id="rId4" Type="http://schemas.openxmlformats.org/officeDocument/2006/relationships/image" Target="../media/image6.emf"/></Relationships>
</file>

<file path=ppt/slides/_rels/slide20.xml.rels><?xml version="1.0" encoding="UTF-8" standalone="yes"?>
<Relationships xmlns="http://schemas.openxmlformats.org/package/2006/relationships"><Relationship Id="rId8" Type="http://schemas.openxmlformats.org/officeDocument/2006/relationships/image" Target="../media/image87.png"/><Relationship Id="rId3" Type="http://schemas.openxmlformats.org/officeDocument/2006/relationships/image" Target="../media/image85.png"/><Relationship Id="rId7" Type="http://schemas.openxmlformats.org/officeDocument/2006/relationships/image" Target="../media/image77.jpeg"/><Relationship Id="rId2" Type="http://schemas.openxmlformats.org/officeDocument/2006/relationships/image" Target="../media/image84.png"/><Relationship Id="rId1" Type="http://schemas.openxmlformats.org/officeDocument/2006/relationships/slideLayout" Target="../slideLayouts/slideLayout12.xml"/><Relationship Id="rId6" Type="http://schemas.openxmlformats.org/officeDocument/2006/relationships/image" Target="../media/image5.emf"/><Relationship Id="rId5" Type="http://schemas.openxmlformats.org/officeDocument/2006/relationships/oleObject" Target="../embeddings/oleObject1.bin"/><Relationship Id="rId10" Type="http://schemas.openxmlformats.org/officeDocument/2006/relationships/image" Target="../media/image89.png"/><Relationship Id="rId4" Type="http://schemas.openxmlformats.org/officeDocument/2006/relationships/image" Target="../media/image86.png"/><Relationship Id="rId9" Type="http://schemas.openxmlformats.org/officeDocument/2006/relationships/image" Target="../media/image88.png"/></Relationships>
</file>

<file path=ppt/slides/_rels/slide21.xml.rels><?xml version="1.0" encoding="UTF-8" standalone="yes"?>
<Relationships xmlns="http://schemas.openxmlformats.org/package/2006/relationships"><Relationship Id="rId8" Type="http://schemas.openxmlformats.org/officeDocument/2006/relationships/image" Target="../media/image85.png"/><Relationship Id="rId3" Type="http://schemas.openxmlformats.org/officeDocument/2006/relationships/image" Target="../media/image90.png"/><Relationship Id="rId7" Type="http://schemas.openxmlformats.org/officeDocument/2006/relationships/image" Target="../media/image77.jpeg"/><Relationship Id="rId2" Type="http://schemas.openxmlformats.org/officeDocument/2006/relationships/image" Target="../media/image88.png"/><Relationship Id="rId1" Type="http://schemas.openxmlformats.org/officeDocument/2006/relationships/slideLayout" Target="../slideLayouts/slideLayout12.xml"/><Relationship Id="rId6" Type="http://schemas.openxmlformats.org/officeDocument/2006/relationships/image" Target="../media/image5.emf"/><Relationship Id="rId5" Type="http://schemas.openxmlformats.org/officeDocument/2006/relationships/oleObject" Target="../embeddings/oleObject1.bin"/><Relationship Id="rId4" Type="http://schemas.openxmlformats.org/officeDocument/2006/relationships/image" Target="../media/image91.png"/><Relationship Id="rId9" Type="http://schemas.openxmlformats.org/officeDocument/2006/relationships/image" Target="../media/image87.png"/></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emf"/><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8.tif"/><Relationship Id="rId7"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1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gif"/></Relationships>
</file>

<file path=ppt/slides/_rels/slide24.xml.rels><?xml version="1.0" encoding="UTF-8" standalone="yes"?>
<Relationships xmlns="http://schemas.openxmlformats.org/package/2006/relationships"><Relationship Id="rId3" Type="http://schemas.openxmlformats.org/officeDocument/2006/relationships/image" Target="../media/image53.png"/><Relationship Id="rId7" Type="http://schemas.openxmlformats.org/officeDocument/2006/relationships/image" Target="../media/image49.png"/><Relationship Id="rId2" Type="http://schemas.openxmlformats.org/officeDocument/2006/relationships/notesSlide" Target="../notesSlides/notesSlide17.xml"/><Relationship Id="rId1" Type="http://schemas.openxmlformats.org/officeDocument/2006/relationships/slideLayout" Target="../slideLayouts/slideLayout24.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1.png"/></Relationships>
</file>

<file path=ppt/slides/_rels/slide25.xml.rels><?xml version="1.0" encoding="UTF-8" standalone="yes"?>
<Relationships xmlns="http://schemas.openxmlformats.org/package/2006/relationships"><Relationship Id="rId3" Type="http://schemas.openxmlformats.org/officeDocument/2006/relationships/image" Target="../media/image92.png"/><Relationship Id="rId7" Type="http://schemas.openxmlformats.org/officeDocument/2006/relationships/image" Target="../media/image96.png"/><Relationship Id="rId2" Type="http://schemas.openxmlformats.org/officeDocument/2006/relationships/notesSlide" Target="../notesSlides/notesSlide18.xml"/><Relationship Id="rId1" Type="http://schemas.openxmlformats.org/officeDocument/2006/relationships/slideLayout" Target="../slideLayouts/slideLayout24.xml"/><Relationship Id="rId6" Type="http://schemas.openxmlformats.org/officeDocument/2006/relationships/image" Target="../media/image95.png"/><Relationship Id="rId5" Type="http://schemas.openxmlformats.org/officeDocument/2006/relationships/image" Target="../media/image94.png"/><Relationship Id="rId4" Type="http://schemas.openxmlformats.org/officeDocument/2006/relationships/image" Target="../media/image93.png"/></Relationships>
</file>

<file path=ppt/slides/_rels/slide26.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oleObject" Target="../embeddings/oleObject1.bin"/><Relationship Id="rId1" Type="http://schemas.openxmlformats.org/officeDocument/2006/relationships/slideLayout" Target="../slideLayouts/slideLayout12.xml"/><Relationship Id="rId6" Type="http://schemas.openxmlformats.org/officeDocument/2006/relationships/image" Target="../media/image98.jpeg"/><Relationship Id="rId5" Type="http://schemas.openxmlformats.org/officeDocument/2006/relationships/image" Target="../media/image82.png"/><Relationship Id="rId4" Type="http://schemas.openxmlformats.org/officeDocument/2006/relationships/image" Target="../media/image97.png"/></Relationships>
</file>

<file path=ppt/slides/_rels/slide27.xml.rels><?xml version="1.0" encoding="UTF-8" standalone="yes"?>
<Relationships xmlns="http://schemas.openxmlformats.org/package/2006/relationships"><Relationship Id="rId3" Type="http://schemas.openxmlformats.org/officeDocument/2006/relationships/image" Target="../media/image5.emf"/><Relationship Id="rId7" Type="http://schemas.openxmlformats.org/officeDocument/2006/relationships/image" Target="../media/image102.png"/><Relationship Id="rId2" Type="http://schemas.openxmlformats.org/officeDocument/2006/relationships/oleObject" Target="../embeddings/oleObject1.bin"/><Relationship Id="rId1" Type="http://schemas.openxmlformats.org/officeDocument/2006/relationships/slideLayout" Target="../slideLayouts/slideLayout12.xml"/><Relationship Id="rId6" Type="http://schemas.openxmlformats.org/officeDocument/2006/relationships/image" Target="../media/image101.png"/><Relationship Id="rId5" Type="http://schemas.openxmlformats.org/officeDocument/2006/relationships/image" Target="../media/image100.jpg"/><Relationship Id="rId4" Type="http://schemas.openxmlformats.org/officeDocument/2006/relationships/image" Target="../media/image99.png"/></Relationships>
</file>

<file path=ppt/slides/_rels/slide28.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oleObject" Target="../embeddings/oleObject1.bin"/><Relationship Id="rId1" Type="http://schemas.openxmlformats.org/officeDocument/2006/relationships/slideLayout" Target="../slideLayouts/slideLayout12.xml"/><Relationship Id="rId5" Type="http://schemas.openxmlformats.org/officeDocument/2006/relationships/image" Target="../media/image103.jpg"/><Relationship Id="rId4" Type="http://schemas.openxmlformats.org/officeDocument/2006/relationships/image" Target="../media/image100.jpg"/></Relationships>
</file>

<file path=ppt/slides/_rels/slide29.xml.rels><?xml version="1.0" encoding="UTF-8" standalone="yes"?>
<Relationships xmlns="http://schemas.openxmlformats.org/package/2006/relationships"><Relationship Id="rId3" Type="http://schemas.openxmlformats.org/officeDocument/2006/relationships/image" Target="../media/image58.svg"/><Relationship Id="rId7" Type="http://schemas.openxmlformats.org/officeDocument/2006/relationships/image" Target="../media/image107.jpg"/><Relationship Id="rId2" Type="http://schemas.openxmlformats.org/officeDocument/2006/relationships/notesSlide" Target="../notesSlides/notesSlide19.xml"/><Relationship Id="rId1" Type="http://schemas.openxmlformats.org/officeDocument/2006/relationships/slideLayout" Target="../slideLayouts/slideLayout18.xml"/><Relationship Id="rId6" Type="http://schemas.openxmlformats.org/officeDocument/2006/relationships/image" Target="../media/image106.jpg"/><Relationship Id="rId5" Type="http://schemas.openxmlformats.org/officeDocument/2006/relationships/image" Target="../media/image105.jpg"/><Relationship Id="rId4" Type="http://schemas.openxmlformats.org/officeDocument/2006/relationships/image" Target="../media/image104.jpg"/></Relationships>
</file>

<file path=ppt/slides/_rels/slide3.xml.rels><?xml version="1.0" encoding="UTF-8" standalone="yes"?>
<Relationships xmlns="http://schemas.openxmlformats.org/package/2006/relationships"><Relationship Id="rId3" Type="http://schemas.openxmlformats.org/officeDocument/2006/relationships/image" Target="../media/image8.tif"/><Relationship Id="rId7"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gif"/></Relationships>
</file>

<file path=ppt/slides/_rels/slide30.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20.xml"/><Relationship Id="rId1" Type="http://schemas.openxmlformats.org/officeDocument/2006/relationships/slideLayout" Target="../slideLayouts/slideLayout18.xml"/><Relationship Id="rId5" Type="http://schemas.openxmlformats.org/officeDocument/2006/relationships/image" Target="../media/image110.png"/><Relationship Id="rId4" Type="http://schemas.openxmlformats.org/officeDocument/2006/relationships/image" Target="../media/image109.png"/></Relationships>
</file>

<file path=ppt/slides/_rels/slide31.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21.xml"/><Relationship Id="rId1" Type="http://schemas.openxmlformats.org/officeDocument/2006/relationships/slideLayout" Target="../slideLayouts/slideLayout18.xml"/><Relationship Id="rId5" Type="http://schemas.openxmlformats.org/officeDocument/2006/relationships/image" Target="../media/image113.emf"/><Relationship Id="rId4" Type="http://schemas.openxmlformats.org/officeDocument/2006/relationships/image" Target="../media/image112.emf"/></Relationships>
</file>

<file path=ppt/slides/_rels/slide32.xml.rels><?xml version="1.0" encoding="UTF-8" standalone="yes"?>
<Relationships xmlns="http://schemas.openxmlformats.org/package/2006/relationships"><Relationship Id="rId3" Type="http://schemas.openxmlformats.org/officeDocument/2006/relationships/image" Target="../media/image58.svg"/><Relationship Id="rId2" Type="http://schemas.openxmlformats.org/officeDocument/2006/relationships/notesSlide" Target="../notesSlides/notesSlide22.xml"/><Relationship Id="rId1" Type="http://schemas.openxmlformats.org/officeDocument/2006/relationships/slideLayout" Target="../slideLayouts/slideLayout18.xml"/><Relationship Id="rId4" Type="http://schemas.openxmlformats.org/officeDocument/2006/relationships/image" Target="../media/image114.png"/></Relationships>
</file>

<file path=ppt/slides/_rels/slide33.xml.rels><?xml version="1.0" encoding="UTF-8" standalone="yes"?>
<Relationships xmlns="http://schemas.openxmlformats.org/package/2006/relationships"><Relationship Id="rId2" Type="http://schemas.openxmlformats.org/officeDocument/2006/relationships/image" Target="../media/image11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13.png"/><Relationship Id="rId7" Type="http://schemas.openxmlformats.org/officeDocument/2006/relationships/diagramQuickStyle" Target="../diagrams/quickStyle1.xml"/><Relationship Id="rId2" Type="http://schemas.openxmlformats.org/officeDocument/2006/relationships/notesSlide" Target="../notesSlides/notesSlide2.xml"/><Relationship Id="rId1" Type="http://schemas.openxmlformats.org/officeDocument/2006/relationships/slideLayout" Target="../slideLayouts/slideLayout25.xml"/><Relationship Id="rId6" Type="http://schemas.openxmlformats.org/officeDocument/2006/relationships/diagramLayout" Target="../diagrams/layout1.xml"/><Relationship Id="rId11" Type="http://schemas.openxmlformats.org/officeDocument/2006/relationships/image" Target="../media/image16.png"/><Relationship Id="rId5" Type="http://schemas.openxmlformats.org/officeDocument/2006/relationships/diagramData" Target="../diagrams/data1.xml"/><Relationship Id="rId10" Type="http://schemas.openxmlformats.org/officeDocument/2006/relationships/image" Target="../media/image15.png"/><Relationship Id="rId4" Type="http://schemas.openxmlformats.org/officeDocument/2006/relationships/image" Target="../media/image14.png"/><Relationship Id="rId9" Type="http://schemas.microsoft.com/office/2007/relationships/diagramDrawing" Target="../diagrams/drawing1.xml"/></Relationships>
</file>

<file path=ppt/slides/_rels/slide5.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17.png"/><Relationship Id="rId7" Type="http://schemas.openxmlformats.org/officeDocument/2006/relationships/diagramColors" Target="../diagrams/colors2.xml"/><Relationship Id="rId2" Type="http://schemas.openxmlformats.org/officeDocument/2006/relationships/notesSlide" Target="../notesSlides/notesSlide3.xml"/><Relationship Id="rId1" Type="http://schemas.openxmlformats.org/officeDocument/2006/relationships/slideLayout" Target="../slideLayouts/slideLayout25.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24.xml"/><Relationship Id="rId6" Type="http://schemas.openxmlformats.org/officeDocument/2006/relationships/image" Target="../media/image21.jpeg"/><Relationship Id="rId5" Type="http://schemas.openxmlformats.org/officeDocument/2006/relationships/image" Target="../media/image20.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8" Type="http://schemas.openxmlformats.org/officeDocument/2006/relationships/diagramLayout" Target="../diagrams/layout3.xml"/><Relationship Id="rId3" Type="http://schemas.openxmlformats.org/officeDocument/2006/relationships/image" Target="../media/image22.png"/><Relationship Id="rId7" Type="http://schemas.openxmlformats.org/officeDocument/2006/relationships/diagramData" Target="../diagrams/data3.xml"/><Relationship Id="rId12" Type="http://schemas.openxmlformats.org/officeDocument/2006/relationships/image" Target="../media/image26.png"/><Relationship Id="rId2" Type="http://schemas.openxmlformats.org/officeDocument/2006/relationships/notesSlide" Target="../notesSlides/notesSlide6.xml"/><Relationship Id="rId1" Type="http://schemas.openxmlformats.org/officeDocument/2006/relationships/slideLayout" Target="../slideLayouts/slideLayout25.xml"/><Relationship Id="rId6" Type="http://schemas.openxmlformats.org/officeDocument/2006/relationships/image" Target="../media/image25.svg"/><Relationship Id="rId11" Type="http://schemas.microsoft.com/office/2007/relationships/diagramDrawing" Target="../diagrams/drawing3.xml"/><Relationship Id="rId5" Type="http://schemas.openxmlformats.org/officeDocument/2006/relationships/image" Target="../media/image24.svg"/><Relationship Id="rId10" Type="http://schemas.openxmlformats.org/officeDocument/2006/relationships/diagramColors" Target="../diagrams/colors3.xml"/><Relationship Id="rId4" Type="http://schemas.openxmlformats.org/officeDocument/2006/relationships/image" Target="../media/image23.svg"/><Relationship Id="rId9" Type="http://schemas.openxmlformats.org/officeDocument/2006/relationships/diagramQuickStyle" Target="../diagrams/quickStyle3.xml"/></Relationships>
</file>

<file path=ppt/slides/_rels/slide9.xml.rels><?xml version="1.0" encoding="UTF-8" standalone="yes"?>
<Relationships xmlns="http://schemas.openxmlformats.org/package/2006/relationships"><Relationship Id="rId8" Type="http://schemas.openxmlformats.org/officeDocument/2006/relationships/image" Target="../media/image32.png"/><Relationship Id="rId13" Type="http://schemas.openxmlformats.org/officeDocument/2006/relationships/image" Target="../media/image37.png"/><Relationship Id="rId18" Type="http://schemas.openxmlformats.org/officeDocument/2006/relationships/image" Target="../media/image42.png"/><Relationship Id="rId3" Type="http://schemas.openxmlformats.org/officeDocument/2006/relationships/image" Target="../media/image27.png"/><Relationship Id="rId21" Type="http://schemas.openxmlformats.org/officeDocument/2006/relationships/image" Target="../media/image45.png"/><Relationship Id="rId7" Type="http://schemas.openxmlformats.org/officeDocument/2006/relationships/image" Target="../media/image31.png"/><Relationship Id="rId12" Type="http://schemas.openxmlformats.org/officeDocument/2006/relationships/image" Target="../media/image36.png"/><Relationship Id="rId17" Type="http://schemas.openxmlformats.org/officeDocument/2006/relationships/image" Target="../media/image41.png"/><Relationship Id="rId2" Type="http://schemas.openxmlformats.org/officeDocument/2006/relationships/notesSlide" Target="../notesSlides/notesSlide7.xml"/><Relationship Id="rId16" Type="http://schemas.openxmlformats.org/officeDocument/2006/relationships/image" Target="../media/image40.png"/><Relationship Id="rId20" Type="http://schemas.openxmlformats.org/officeDocument/2006/relationships/image" Target="../media/image44.png"/><Relationship Id="rId1" Type="http://schemas.openxmlformats.org/officeDocument/2006/relationships/slideLayout" Target="../slideLayouts/slideLayout25.xml"/><Relationship Id="rId6" Type="http://schemas.openxmlformats.org/officeDocument/2006/relationships/image" Target="../media/image30.png"/><Relationship Id="rId11" Type="http://schemas.openxmlformats.org/officeDocument/2006/relationships/image" Target="../media/image35.png"/><Relationship Id="rId24" Type="http://schemas.openxmlformats.org/officeDocument/2006/relationships/image" Target="../media/image48.png"/><Relationship Id="rId5" Type="http://schemas.openxmlformats.org/officeDocument/2006/relationships/image" Target="../media/image29.png"/><Relationship Id="rId15" Type="http://schemas.openxmlformats.org/officeDocument/2006/relationships/image" Target="../media/image39.png"/><Relationship Id="rId23" Type="http://schemas.openxmlformats.org/officeDocument/2006/relationships/image" Target="../media/image47.png"/><Relationship Id="rId10" Type="http://schemas.openxmlformats.org/officeDocument/2006/relationships/image" Target="../media/image34.png"/><Relationship Id="rId19" Type="http://schemas.openxmlformats.org/officeDocument/2006/relationships/image" Target="../media/image43.png"/><Relationship Id="rId4" Type="http://schemas.openxmlformats.org/officeDocument/2006/relationships/image" Target="../media/image28.png"/><Relationship Id="rId9" Type="http://schemas.openxmlformats.org/officeDocument/2006/relationships/image" Target="../media/image33.png"/><Relationship Id="rId14" Type="http://schemas.openxmlformats.org/officeDocument/2006/relationships/image" Target="../media/image38.png"/><Relationship Id="rId22" Type="http://schemas.openxmlformats.org/officeDocument/2006/relationships/image" Target="../media/image4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 name="Google Shape;86;p13"/>
          <p:cNvSpPr txBox="1">
            <a:spLocks noGrp="1"/>
          </p:cNvSpPr>
          <p:nvPr>
            <p:ph type="title"/>
          </p:nvPr>
        </p:nvSpPr>
        <p:spPr>
          <a:xfrm>
            <a:off x="701671" y="1015647"/>
            <a:ext cx="10788658" cy="2321719"/>
          </a:xfrm>
          <a:prstGeom prst="rect">
            <a:avLst/>
          </a:prstGeom>
        </p:spPr>
        <p:txBody>
          <a:bodyPr>
            <a:normAutofit/>
          </a:bodyPr>
          <a:lstStyle>
            <a:lvl1pPr>
              <a:lnSpc>
                <a:spcPct val="115000"/>
              </a:lnSpc>
              <a:spcBef>
                <a:spcPts val="4800"/>
              </a:spcBef>
              <a:defRPr sz="8000">
                <a:latin typeface="Arial"/>
                <a:ea typeface="Arial"/>
                <a:cs typeface="Arial"/>
                <a:sym typeface="Arial"/>
              </a:defRPr>
            </a:lvl1pPr>
          </a:lstStyle>
          <a:p>
            <a:pPr algn="ctr"/>
            <a:r>
              <a:rPr sz="4000" dirty="0"/>
              <a:t>Rainfall-induced landslides and LEWS: Monitoring and local re</a:t>
            </a:r>
            <a:r>
              <a:rPr lang="es-ES" sz="4000" dirty="0"/>
              <a:t>s</a:t>
            </a:r>
            <a:r>
              <a:rPr sz="4000" dirty="0" err="1"/>
              <a:t>ponse</a:t>
            </a:r>
            <a:r>
              <a:rPr sz="4000" dirty="0"/>
              <a:t> strategies</a:t>
            </a:r>
            <a:endParaRPr sz="4000" dirty="0">
              <a:solidFill>
                <a:srgbClr val="000000"/>
              </a:solidFill>
            </a:endParaRPr>
          </a:p>
        </p:txBody>
      </p:sp>
      <p:sp>
        <p:nvSpPr>
          <p:cNvPr id="150" name="Severine Bernardie (BRGM), Stefano Luigi Gariano (CNR-IRPI), Giovanna de Chiara (AB Appennino M.) - Marc Berenguer (UPC)"/>
          <p:cNvSpPr txBox="1"/>
          <p:nvPr/>
        </p:nvSpPr>
        <p:spPr>
          <a:xfrm>
            <a:off x="1793938" y="3563017"/>
            <a:ext cx="8304220" cy="74995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35719" tIns="35719" rIns="35719" bIns="35719" anchor="ctr">
            <a:spAutoFit/>
          </a:bodyPr>
          <a:lstStyle/>
          <a:p>
            <a:pPr marL="0" marR="0" lvl="0" indent="0" algn="ctr" defTabSz="914400" rtl="0" eaLnBrk="1" fontAlgn="auto" latinLnBrk="0" hangingPunct="1">
              <a:lnSpc>
                <a:spcPct val="115000"/>
              </a:lnSpc>
              <a:spcBef>
                <a:spcPts val="2400"/>
              </a:spcBef>
              <a:spcAft>
                <a:spcPts val="0"/>
              </a:spcAft>
              <a:buClrTx/>
              <a:buSzTx/>
              <a:buFontTx/>
              <a:buNone/>
              <a:tabLst/>
              <a:defRPr sz="4500">
                <a:solidFill>
                  <a:srgbClr val="3163A9"/>
                </a:solidFill>
                <a:latin typeface="Arial"/>
                <a:ea typeface="Arial"/>
                <a:cs typeface="Arial"/>
                <a:sym typeface="Arial"/>
              </a:defRPr>
            </a:pPr>
            <a:r>
              <a:rPr kumimoji="0" sz="2000" b="0" i="0" u="none" strike="noStrike" kern="1200" cap="none" spc="0" normalizeH="0" baseline="0" noProof="0" dirty="0">
                <a:ln>
                  <a:noFill/>
                </a:ln>
                <a:solidFill>
                  <a:srgbClr val="3163A9"/>
                </a:solidFill>
                <a:effectLst/>
                <a:uLnTx/>
                <a:uFillTx/>
                <a:latin typeface="Arial"/>
                <a:cs typeface="Arial"/>
                <a:sym typeface="Arial"/>
              </a:rPr>
              <a:t>Severine Bernardie (BRGM), Stefano Luigi Gariano (CNR-IRPI), Giovanna de Chiara (AB </a:t>
            </a:r>
            <a:r>
              <a:rPr kumimoji="0" sz="2000" b="0" i="0" u="none" strike="noStrike" kern="1200" cap="none" spc="0" normalizeH="0" baseline="0" noProof="0" dirty="0" err="1">
                <a:ln>
                  <a:noFill/>
                </a:ln>
                <a:solidFill>
                  <a:srgbClr val="3163A9"/>
                </a:solidFill>
                <a:effectLst/>
                <a:uLnTx/>
                <a:uFillTx/>
                <a:latin typeface="Arial"/>
                <a:cs typeface="Arial"/>
                <a:sym typeface="Arial"/>
              </a:rPr>
              <a:t>Appennino</a:t>
            </a:r>
            <a:r>
              <a:rPr kumimoji="0" sz="2000" b="0" i="0" u="none" strike="noStrike" kern="1200" cap="none" spc="0" normalizeH="0" baseline="0" noProof="0" dirty="0">
                <a:ln>
                  <a:noFill/>
                </a:ln>
                <a:solidFill>
                  <a:srgbClr val="3163A9"/>
                </a:solidFill>
                <a:effectLst/>
                <a:uLnTx/>
                <a:uFillTx/>
                <a:latin typeface="Arial"/>
                <a:cs typeface="Arial"/>
                <a:sym typeface="Arial"/>
              </a:rPr>
              <a:t> M.) </a:t>
            </a:r>
            <a:r>
              <a:rPr kumimoji="0" sz="2000" b="0" i="0" u="none" strike="noStrike" kern="1200" cap="none" spc="0" normalizeH="0" baseline="0" noProof="0" dirty="0">
                <a:ln>
                  <a:noFill/>
                </a:ln>
                <a:solidFill>
                  <a:srgbClr val="ADD8F5"/>
                </a:solidFill>
                <a:effectLst/>
                <a:uLnTx/>
                <a:uFillTx/>
                <a:latin typeface="Arial"/>
                <a:cs typeface="Arial"/>
                <a:sym typeface="Arial"/>
              </a:rPr>
              <a:t>- Marc Berenguer (UPC)</a:t>
            </a:r>
          </a:p>
        </p:txBody>
      </p:sp>
      <p:sp>
        <p:nvSpPr>
          <p:cNvPr id="151" name="GOBEYOND, 2nd Workshop, Napoli (22 Apr 2026)"/>
          <p:cNvSpPr txBox="1"/>
          <p:nvPr/>
        </p:nvSpPr>
        <p:spPr>
          <a:xfrm>
            <a:off x="1793936" y="5680097"/>
            <a:ext cx="8604128" cy="39600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5719" tIns="35719" rIns="35719" bIns="35719" anchor="ctr">
            <a:spAutoFit/>
          </a:bodyPr>
          <a:lstStyle>
            <a:lvl1pPr algn="ctr">
              <a:lnSpc>
                <a:spcPct val="115000"/>
              </a:lnSpc>
              <a:spcBef>
                <a:spcPts val="4800"/>
              </a:spcBef>
              <a:defRPr sz="4500">
                <a:solidFill>
                  <a:srgbClr val="3163A9"/>
                </a:solidFill>
                <a:latin typeface="Arial"/>
                <a:ea typeface="Arial"/>
                <a:cs typeface="Arial"/>
                <a:sym typeface="Arial"/>
              </a:defRPr>
            </a:lvl1pPr>
          </a:lstStyle>
          <a:p>
            <a:pPr marL="0" marR="0" lvl="0" indent="0" algn="ctr" defTabSz="914400" rtl="0" eaLnBrk="1" fontAlgn="auto" latinLnBrk="0" hangingPunct="1">
              <a:lnSpc>
                <a:spcPct val="115000"/>
              </a:lnSpc>
              <a:spcBef>
                <a:spcPts val="4800"/>
              </a:spcBef>
              <a:spcAft>
                <a:spcPts val="0"/>
              </a:spcAft>
              <a:buClrTx/>
              <a:buSzTx/>
              <a:buFontTx/>
              <a:buNone/>
              <a:tabLst/>
              <a:defRPr/>
            </a:pPr>
            <a:r>
              <a:rPr kumimoji="0" sz="2000" b="0" i="0" u="none" strike="noStrike" kern="1200" cap="none" spc="0" normalizeH="0" baseline="0" noProof="0" dirty="0">
                <a:ln>
                  <a:noFill/>
                </a:ln>
                <a:solidFill>
                  <a:srgbClr val="3163A9"/>
                </a:solidFill>
                <a:effectLst/>
                <a:uLnTx/>
                <a:uFillTx/>
                <a:latin typeface="Arial"/>
                <a:cs typeface="Arial"/>
                <a:sym typeface="Arial"/>
              </a:rPr>
              <a:t>GOBEYOND, 2nd Workshop, Napoli (22 Apr 2026)</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egnaposto numero diapositiva 5">
            <a:extLst>
              <a:ext uri="{FF2B5EF4-FFF2-40B4-BE49-F238E27FC236}">
                <a16:creationId xmlns:a16="http://schemas.microsoft.com/office/drawing/2014/main" id="{5F75CF16-C15A-B20D-4262-B9589FCA2D5A}"/>
              </a:ext>
            </a:extLst>
          </p:cNvPr>
          <p:cNvSpPr>
            <a:spLocks noGrp="1"/>
          </p:cNvSpPr>
          <p:nvPr>
            <p:ph type="sldNum" sz="quarter" idx="4"/>
          </p:nvPr>
        </p:nvSpPr>
        <p:spPr/>
        <p:txBody>
          <a:bodyPr/>
          <a:lstStyle/>
          <a:p>
            <a:fld id="{F91729D4-A164-47A3-830D-E792BCE699E4}" type="slidenum">
              <a:rPr lang="it-IT" smtClean="0">
                <a:latin typeface="Apotos"/>
              </a:rPr>
              <a:pPr/>
              <a:t>10</a:t>
            </a:fld>
            <a:endParaRPr lang="it-IT" sz="1600" dirty="0">
              <a:latin typeface="Apotos"/>
            </a:endParaRPr>
          </a:p>
        </p:txBody>
      </p:sp>
      <p:sp>
        <p:nvSpPr>
          <p:cNvPr id="27" name="Titolo 6">
            <a:extLst>
              <a:ext uri="{FF2B5EF4-FFF2-40B4-BE49-F238E27FC236}">
                <a16:creationId xmlns:a16="http://schemas.microsoft.com/office/drawing/2014/main" id="{560BD808-618F-2870-3C10-083237DEA219}"/>
              </a:ext>
            </a:extLst>
          </p:cNvPr>
          <p:cNvSpPr txBox="1">
            <a:spLocks/>
          </p:cNvSpPr>
          <p:nvPr/>
        </p:nvSpPr>
        <p:spPr>
          <a:xfrm>
            <a:off x="0" y="1"/>
            <a:ext cx="12158362" cy="646332"/>
          </a:xfrm>
          <a:prstGeom prst="rect">
            <a:avLst/>
          </a:prstGeom>
        </p:spPr>
        <p:txBody>
          <a:bodyPr/>
          <a:lstStyle>
            <a:lvl1pPr algn="l" defTabSz="914400" rtl="0" eaLnBrk="1" latinLnBrk="0" hangingPunct="1">
              <a:lnSpc>
                <a:spcPct val="90000"/>
              </a:lnSpc>
              <a:spcBef>
                <a:spcPct val="0"/>
              </a:spcBef>
              <a:buNone/>
              <a:defRPr lang="it-IT" sz="4400" kern="1200">
                <a:solidFill>
                  <a:schemeClr val="tx1"/>
                </a:solidFill>
                <a:latin typeface="+mj-lt"/>
                <a:ea typeface="+mj-ea"/>
                <a:cs typeface="+mj-cs"/>
              </a:defRPr>
            </a:lvl1pPr>
          </a:lstStyle>
          <a:p>
            <a:pPr algn="r">
              <a:lnSpc>
                <a:spcPct val="100000"/>
              </a:lnSpc>
            </a:pPr>
            <a:r>
              <a:rPr lang="en-US" sz="2400" b="1" i="1" dirty="0"/>
              <a:t>The pilot study of the h</a:t>
            </a:r>
            <a:r>
              <a:rPr lang="en-US" sz="2400" b="1" i="1" dirty="0">
                <a:solidFill>
                  <a:srgbClr val="1D2D4B"/>
                </a:solidFill>
              </a:rPr>
              <a:t>ydrogeological risk management in the Municipality of Minori</a:t>
            </a:r>
          </a:p>
          <a:p>
            <a:pPr algn="r">
              <a:lnSpc>
                <a:spcPct val="100000"/>
              </a:lnSpc>
            </a:pPr>
            <a:endParaRPr lang="it-IT" sz="2400" b="1" i="1" dirty="0"/>
          </a:p>
        </p:txBody>
      </p:sp>
      <p:sp>
        <p:nvSpPr>
          <p:cNvPr id="37" name="CasellaDiTesto 7">
            <a:extLst>
              <a:ext uri="{FF2B5EF4-FFF2-40B4-BE49-F238E27FC236}">
                <a16:creationId xmlns:a16="http://schemas.microsoft.com/office/drawing/2014/main" id="{C8735BE5-B344-CACA-A880-B532A043A2A4}"/>
              </a:ext>
            </a:extLst>
          </p:cNvPr>
          <p:cNvSpPr txBox="1"/>
          <p:nvPr/>
        </p:nvSpPr>
        <p:spPr>
          <a:xfrm>
            <a:off x="0" y="745836"/>
            <a:ext cx="4229858" cy="532197"/>
          </a:xfrm>
          <a:prstGeom prst="rect">
            <a:avLst/>
          </a:prstGeom>
          <a:noFill/>
        </p:spPr>
        <p:txBody>
          <a:bodyPr wrap="square" rtlCol="0">
            <a:spAutoFit/>
          </a:bodyPr>
          <a:lstStyle/>
          <a:p>
            <a:pPr defTabSz="781918">
              <a:defRPr/>
            </a:pPr>
            <a:r>
              <a:rPr lang="en-GB" sz="1429" noProof="0" dirty="0">
                <a:solidFill>
                  <a:schemeClr val="bg2">
                    <a:lumMod val="50000"/>
                  </a:schemeClr>
                </a:solidFill>
                <a:latin typeface="Amasis MT Pro Black" panose="020F0502020204030204" pitchFamily="18" charset="0"/>
              </a:rPr>
              <a:t>The conceptual model for </a:t>
            </a:r>
            <a:br>
              <a:rPr lang="en-GB" sz="1429" noProof="0" dirty="0">
                <a:solidFill>
                  <a:schemeClr val="bg2">
                    <a:lumMod val="50000"/>
                  </a:schemeClr>
                </a:solidFill>
                <a:latin typeface="Amasis MT Pro Black" panose="020F0502020204030204" pitchFamily="18" charset="0"/>
              </a:rPr>
            </a:br>
            <a:r>
              <a:rPr lang="en-GB" sz="1429" noProof="0" dirty="0">
                <a:solidFill>
                  <a:schemeClr val="bg2">
                    <a:lumMod val="50000"/>
                  </a:schemeClr>
                </a:solidFill>
                <a:latin typeface="Amasis MT Pro Black" panose="020F0502020204030204" pitchFamily="18" charset="0"/>
              </a:rPr>
              <a:t>landslides scenarios</a:t>
            </a:r>
          </a:p>
        </p:txBody>
      </p:sp>
      <p:pic>
        <p:nvPicPr>
          <p:cNvPr id="38" name="Immagine 37">
            <a:extLst>
              <a:ext uri="{FF2B5EF4-FFF2-40B4-BE49-F238E27FC236}">
                <a16:creationId xmlns:a16="http://schemas.microsoft.com/office/drawing/2014/main" id="{FD964A2C-9E42-2882-2DA2-9DEDCA97516F}"/>
              </a:ext>
            </a:extLst>
          </p:cNvPr>
          <p:cNvPicPr>
            <a:picLocks noChangeAspect="1"/>
          </p:cNvPicPr>
          <p:nvPr/>
        </p:nvPicPr>
        <p:blipFill>
          <a:blip r:embed="rId3"/>
          <a:srcRect b="6441"/>
          <a:stretch>
            <a:fillRect/>
          </a:stretch>
        </p:blipFill>
        <p:spPr>
          <a:xfrm>
            <a:off x="137928" y="1297443"/>
            <a:ext cx="7051403" cy="4425309"/>
          </a:xfrm>
          <a:prstGeom prst="rect">
            <a:avLst/>
          </a:prstGeom>
          <a:ln>
            <a:solidFill>
              <a:schemeClr val="bg2">
                <a:lumMod val="90000"/>
              </a:schemeClr>
            </a:solidFill>
          </a:ln>
        </p:spPr>
      </p:pic>
      <p:grpSp>
        <p:nvGrpSpPr>
          <p:cNvPr id="73" name="Gruppo 72">
            <a:extLst>
              <a:ext uri="{FF2B5EF4-FFF2-40B4-BE49-F238E27FC236}">
                <a16:creationId xmlns:a16="http://schemas.microsoft.com/office/drawing/2014/main" id="{4E92C15D-06D9-B8F8-A0C2-EEA2A8EEF84B}"/>
              </a:ext>
            </a:extLst>
          </p:cNvPr>
          <p:cNvGrpSpPr>
            <a:grpSpLocks noChangeAspect="1"/>
          </p:cNvGrpSpPr>
          <p:nvPr/>
        </p:nvGrpSpPr>
        <p:grpSpPr>
          <a:xfrm>
            <a:off x="7355304" y="3429000"/>
            <a:ext cx="3806688" cy="3066251"/>
            <a:chOff x="3588769" y="734342"/>
            <a:chExt cx="3282391" cy="2643935"/>
          </a:xfrm>
        </p:grpSpPr>
        <p:pic>
          <p:nvPicPr>
            <p:cNvPr id="59" name="Immagine 58">
              <a:extLst>
                <a:ext uri="{FF2B5EF4-FFF2-40B4-BE49-F238E27FC236}">
                  <a16:creationId xmlns:a16="http://schemas.microsoft.com/office/drawing/2014/main" id="{11C3E53F-A7A8-3F5C-7BEE-91AC5174583C}"/>
                </a:ext>
              </a:extLst>
            </p:cNvPr>
            <p:cNvPicPr>
              <a:picLocks noChangeAspect="1"/>
            </p:cNvPicPr>
            <p:nvPr/>
          </p:nvPicPr>
          <p:blipFill>
            <a:blip r:embed="rId4"/>
            <a:srcRect r="52353"/>
            <a:stretch>
              <a:fillRect/>
            </a:stretch>
          </p:blipFill>
          <p:spPr>
            <a:xfrm>
              <a:off x="3596741" y="734342"/>
              <a:ext cx="3018433" cy="1311552"/>
            </a:xfrm>
            <a:prstGeom prst="rect">
              <a:avLst/>
            </a:prstGeom>
          </p:spPr>
        </p:pic>
        <p:pic>
          <p:nvPicPr>
            <p:cNvPr id="72" name="Immagine 71">
              <a:extLst>
                <a:ext uri="{FF2B5EF4-FFF2-40B4-BE49-F238E27FC236}">
                  <a16:creationId xmlns:a16="http://schemas.microsoft.com/office/drawing/2014/main" id="{5E7DBF2C-46F4-BA28-48BE-4AB5ECE73F95}"/>
                </a:ext>
              </a:extLst>
            </p:cNvPr>
            <p:cNvPicPr>
              <a:picLocks noChangeAspect="1"/>
            </p:cNvPicPr>
            <p:nvPr/>
          </p:nvPicPr>
          <p:blipFill>
            <a:blip r:embed="rId4"/>
            <a:srcRect l="47250" t="-1" r="-3939" b="-9410"/>
            <a:stretch>
              <a:fillRect/>
            </a:stretch>
          </p:blipFill>
          <p:spPr>
            <a:xfrm>
              <a:off x="3588769" y="2066725"/>
              <a:ext cx="3282391" cy="1311552"/>
            </a:xfrm>
            <a:prstGeom prst="rect">
              <a:avLst/>
            </a:prstGeom>
          </p:spPr>
        </p:pic>
      </p:grpSp>
      <p:grpSp>
        <p:nvGrpSpPr>
          <p:cNvPr id="7" name="Gruppo 6">
            <a:extLst>
              <a:ext uri="{FF2B5EF4-FFF2-40B4-BE49-F238E27FC236}">
                <a16:creationId xmlns:a16="http://schemas.microsoft.com/office/drawing/2014/main" id="{792E3A9A-7411-2804-E71D-A592AD36F586}"/>
              </a:ext>
            </a:extLst>
          </p:cNvPr>
          <p:cNvGrpSpPr>
            <a:grpSpLocks noChangeAspect="1"/>
          </p:cNvGrpSpPr>
          <p:nvPr/>
        </p:nvGrpSpPr>
        <p:grpSpPr>
          <a:xfrm>
            <a:off x="7266426" y="697874"/>
            <a:ext cx="4439156" cy="2567203"/>
            <a:chOff x="3688387" y="677279"/>
            <a:chExt cx="4600349" cy="2660422"/>
          </a:xfrm>
        </p:grpSpPr>
        <p:pic>
          <p:nvPicPr>
            <p:cNvPr id="2" name="Immagine 1">
              <a:extLst>
                <a:ext uri="{FF2B5EF4-FFF2-40B4-BE49-F238E27FC236}">
                  <a16:creationId xmlns:a16="http://schemas.microsoft.com/office/drawing/2014/main" id="{26ED5544-68B4-A3B9-BE77-8E9CCE008CDD}"/>
                </a:ext>
              </a:extLst>
            </p:cNvPr>
            <p:cNvPicPr>
              <a:picLocks noChangeAspect="1"/>
            </p:cNvPicPr>
            <p:nvPr/>
          </p:nvPicPr>
          <p:blipFill rotWithShape="1">
            <a:blip r:embed="rId5"/>
            <a:srcRect r="12424"/>
            <a:stretch/>
          </p:blipFill>
          <p:spPr>
            <a:xfrm>
              <a:off x="3780492" y="995411"/>
              <a:ext cx="1844591" cy="1277624"/>
            </a:xfrm>
            <a:prstGeom prst="rect">
              <a:avLst/>
            </a:prstGeom>
          </p:spPr>
        </p:pic>
        <p:sp>
          <p:nvSpPr>
            <p:cNvPr id="3" name="Rettangolo 2">
              <a:extLst>
                <a:ext uri="{FF2B5EF4-FFF2-40B4-BE49-F238E27FC236}">
                  <a16:creationId xmlns:a16="http://schemas.microsoft.com/office/drawing/2014/main" id="{1E571AD5-1C03-9043-0DAE-5F76423C8C99}"/>
                </a:ext>
              </a:extLst>
            </p:cNvPr>
            <p:cNvSpPr/>
            <p:nvPr/>
          </p:nvSpPr>
          <p:spPr>
            <a:xfrm>
              <a:off x="3688387" y="677279"/>
              <a:ext cx="3730961" cy="307777"/>
            </a:xfrm>
            <a:prstGeom prst="rect">
              <a:avLst/>
            </a:prstGeom>
            <a:noFill/>
          </p:spPr>
          <p:txBody>
            <a:bodyPr wrap="square">
              <a:spAutoFit/>
            </a:bodyPr>
            <a:lstStyle/>
            <a:p>
              <a:pPr fontAlgn="auto">
                <a:spcBef>
                  <a:spcPts val="0"/>
                </a:spcBef>
                <a:spcAft>
                  <a:spcPts val="0"/>
                </a:spcAft>
                <a:tabLst>
                  <a:tab pos="3073564" algn="l"/>
                </a:tabLst>
              </a:pPr>
              <a:r>
                <a:rPr lang="it-IT" sz="1400" b="1" i="1" dirty="0">
                  <a:solidFill>
                    <a:schemeClr val="accent3">
                      <a:lumMod val="75000"/>
                    </a:schemeClr>
                  </a:solidFill>
                  <a:latin typeface="+mj-lt"/>
                </a:rPr>
                <a:t>Rainfall-</a:t>
              </a:r>
              <a:r>
                <a:rPr lang="it-IT" sz="1400" b="1" i="1" dirty="0" err="1">
                  <a:solidFill>
                    <a:schemeClr val="accent3">
                      <a:lumMod val="75000"/>
                    </a:schemeClr>
                  </a:solidFill>
                  <a:latin typeface="+mj-lt"/>
                </a:rPr>
                <a:t>induced</a:t>
              </a:r>
              <a:r>
                <a:rPr lang="it-IT" sz="1400" b="1" i="1" dirty="0">
                  <a:solidFill>
                    <a:schemeClr val="accent3">
                      <a:lumMod val="75000"/>
                    </a:schemeClr>
                  </a:solidFill>
                  <a:latin typeface="+mj-lt"/>
                </a:rPr>
                <a:t> </a:t>
              </a:r>
              <a:r>
                <a:rPr lang="it-IT" sz="1400" b="1" i="1" dirty="0" err="1">
                  <a:solidFill>
                    <a:schemeClr val="accent3">
                      <a:lumMod val="75000"/>
                    </a:schemeClr>
                  </a:solidFill>
                  <a:latin typeface="+mj-lt"/>
                </a:rPr>
                <a:t>landslide</a:t>
              </a:r>
              <a:r>
                <a:rPr lang="it-IT" sz="1400" b="1" i="1" dirty="0">
                  <a:solidFill>
                    <a:schemeClr val="accent3">
                      <a:lumMod val="75000"/>
                    </a:schemeClr>
                  </a:solidFill>
                  <a:latin typeface="+mj-lt"/>
                </a:rPr>
                <a:t> in Minori</a:t>
              </a:r>
            </a:p>
          </p:txBody>
        </p:sp>
        <p:pic>
          <p:nvPicPr>
            <p:cNvPr id="4" name="Immagine 3">
              <a:extLst>
                <a:ext uri="{FF2B5EF4-FFF2-40B4-BE49-F238E27FC236}">
                  <a16:creationId xmlns:a16="http://schemas.microsoft.com/office/drawing/2014/main" id="{50A7DCC4-94ED-DACD-F66D-69C2B44FE97F}"/>
                </a:ext>
              </a:extLst>
            </p:cNvPr>
            <p:cNvPicPr>
              <a:picLocks noChangeAspect="1"/>
            </p:cNvPicPr>
            <p:nvPr/>
          </p:nvPicPr>
          <p:blipFill rotWithShape="1">
            <a:blip r:embed="rId6"/>
            <a:srcRect l="78894" t="32956" r="871" b="45148"/>
            <a:stretch>
              <a:fillRect/>
            </a:stretch>
          </p:blipFill>
          <p:spPr>
            <a:xfrm>
              <a:off x="4980052" y="2060077"/>
              <a:ext cx="1734090" cy="1277624"/>
            </a:xfrm>
            <a:prstGeom prst="rect">
              <a:avLst/>
            </a:prstGeom>
          </p:spPr>
        </p:pic>
        <p:pic>
          <p:nvPicPr>
            <p:cNvPr id="5" name="Immagine 4">
              <a:extLst>
                <a:ext uri="{FF2B5EF4-FFF2-40B4-BE49-F238E27FC236}">
                  <a16:creationId xmlns:a16="http://schemas.microsoft.com/office/drawing/2014/main" id="{AEEADB33-1B00-CE6C-FCFF-0D27CA603079}"/>
                </a:ext>
              </a:extLst>
            </p:cNvPr>
            <p:cNvPicPr>
              <a:picLocks noChangeAspect="1"/>
            </p:cNvPicPr>
            <p:nvPr/>
          </p:nvPicPr>
          <p:blipFill>
            <a:blip r:embed="rId7"/>
            <a:srcRect l="19089" t="52015"/>
            <a:stretch>
              <a:fillRect/>
            </a:stretch>
          </p:blipFill>
          <p:spPr>
            <a:xfrm>
              <a:off x="6069110" y="925006"/>
              <a:ext cx="2219626" cy="1338035"/>
            </a:xfrm>
            <a:prstGeom prst="rect">
              <a:avLst/>
            </a:prstGeom>
          </p:spPr>
        </p:pic>
      </p:grpSp>
      <p:sp>
        <p:nvSpPr>
          <p:cNvPr id="8" name="CasellaDiTesto 7">
            <a:extLst>
              <a:ext uri="{FF2B5EF4-FFF2-40B4-BE49-F238E27FC236}">
                <a16:creationId xmlns:a16="http://schemas.microsoft.com/office/drawing/2014/main" id="{26131DEA-FF3E-09B9-1FEA-FE5F526DB69F}"/>
              </a:ext>
            </a:extLst>
          </p:cNvPr>
          <p:cNvSpPr txBox="1"/>
          <p:nvPr/>
        </p:nvSpPr>
        <p:spPr>
          <a:xfrm>
            <a:off x="6458167" y="-1407184"/>
            <a:ext cx="8186638" cy="577081"/>
          </a:xfrm>
          <a:prstGeom prst="rect">
            <a:avLst/>
          </a:prstGeom>
          <a:solidFill>
            <a:schemeClr val="bg1">
              <a:lumMod val="95000"/>
            </a:schemeClr>
          </a:solidFill>
        </p:spPr>
        <p:txBody>
          <a:bodyPr wrap="square">
            <a:spAutoFit/>
          </a:bodyPr>
          <a:lstStyle/>
          <a:p>
            <a:pPr algn="just"/>
            <a:r>
              <a:rPr lang="en-US" sz="1050" i="1" dirty="0">
                <a:latin typeface="Calibri" panose="020F0502020204030204" pitchFamily="34" charset="0"/>
              </a:rPr>
              <a:t>The Municipality of Minori, similarly to the other municipalities along the Amalfi Coast, is affected by extensive and significant hydrogeological issues. This is evidenced by the countless landslide events recorded in the past, which have caused severe damage to structural and infrastructural assets, as well as to historical and cultural heritage, and have resulted in numerous loss of human lives.</a:t>
            </a:r>
            <a:endParaRPr lang="it-IT" sz="1050" b="1" i="1" dirty="0">
              <a:latin typeface="Calibri" panose="020F0502020204030204" pitchFamily="34" charset="0"/>
            </a:endParaRPr>
          </a:p>
        </p:txBody>
      </p:sp>
      <p:sp>
        <p:nvSpPr>
          <p:cNvPr id="10" name="CasellaDiTesto 9">
            <a:extLst>
              <a:ext uri="{FF2B5EF4-FFF2-40B4-BE49-F238E27FC236}">
                <a16:creationId xmlns:a16="http://schemas.microsoft.com/office/drawing/2014/main" id="{06B99273-C189-B7A0-81B8-B7562B95ED3E}"/>
              </a:ext>
            </a:extLst>
          </p:cNvPr>
          <p:cNvSpPr txBox="1"/>
          <p:nvPr/>
        </p:nvSpPr>
        <p:spPr>
          <a:xfrm>
            <a:off x="137928" y="5727531"/>
            <a:ext cx="7051403" cy="646331"/>
          </a:xfrm>
          <a:prstGeom prst="rect">
            <a:avLst/>
          </a:prstGeom>
          <a:noFill/>
        </p:spPr>
        <p:txBody>
          <a:bodyPr wrap="square">
            <a:spAutoFit/>
          </a:bodyPr>
          <a:lstStyle/>
          <a:p>
            <a:r>
              <a:rPr lang="en-US" dirty="0"/>
              <a:t>Knowledge helped us design a better monitoring system and improve the early warning system</a:t>
            </a:r>
            <a:r>
              <a:rPr lang="it-IT" kern="1200" dirty="0">
                <a:solidFill>
                  <a:schemeClr val="tx1"/>
                </a:solidFill>
                <a:effectLst/>
                <a:latin typeface="+mn-lt"/>
                <a:ea typeface="+mn-ea"/>
                <a:cs typeface="+mn-cs"/>
              </a:rPr>
              <a:t>. </a:t>
            </a:r>
          </a:p>
        </p:txBody>
      </p:sp>
    </p:spTree>
    <p:extLst>
      <p:ext uri="{BB962C8B-B14F-4D97-AF65-F5344CB8AC3E}">
        <p14:creationId xmlns:p14="http://schemas.microsoft.com/office/powerpoint/2010/main" val="307084289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39DA6B-AA8B-428F-E6A5-A75396913D2F}"/>
            </a:ext>
          </a:extLst>
        </p:cNvPr>
        <p:cNvGrpSpPr/>
        <p:nvPr/>
      </p:nvGrpSpPr>
      <p:grpSpPr>
        <a:xfrm>
          <a:off x="0" y="0"/>
          <a:ext cx="0" cy="0"/>
          <a:chOff x="0" y="0"/>
          <a:chExt cx="0" cy="0"/>
        </a:xfrm>
      </p:grpSpPr>
      <p:pic>
        <p:nvPicPr>
          <p:cNvPr id="78" name="Immagine 77">
            <a:extLst>
              <a:ext uri="{FF2B5EF4-FFF2-40B4-BE49-F238E27FC236}">
                <a16:creationId xmlns:a16="http://schemas.microsoft.com/office/drawing/2014/main" id="{7699E88D-DB62-C1CF-627E-CE3303766A9E}"/>
              </a:ext>
            </a:extLst>
          </p:cNvPr>
          <p:cNvPicPr>
            <a:picLocks noChangeAspect="1"/>
          </p:cNvPicPr>
          <p:nvPr/>
        </p:nvPicPr>
        <p:blipFill rotWithShape="1">
          <a:blip r:embed="rId3"/>
          <a:srcRect r="12424"/>
          <a:stretch/>
        </p:blipFill>
        <p:spPr>
          <a:xfrm>
            <a:off x="118590" y="4798372"/>
            <a:ext cx="2219626" cy="1537385"/>
          </a:xfrm>
          <a:prstGeom prst="rect">
            <a:avLst/>
          </a:prstGeom>
        </p:spPr>
      </p:pic>
      <p:sp>
        <p:nvSpPr>
          <p:cNvPr id="79" name="Rettangolo 78">
            <a:extLst>
              <a:ext uri="{FF2B5EF4-FFF2-40B4-BE49-F238E27FC236}">
                <a16:creationId xmlns:a16="http://schemas.microsoft.com/office/drawing/2014/main" id="{A131D775-A947-8C54-1478-63E31E852671}"/>
              </a:ext>
            </a:extLst>
          </p:cNvPr>
          <p:cNvSpPr/>
          <p:nvPr/>
        </p:nvSpPr>
        <p:spPr>
          <a:xfrm>
            <a:off x="26485" y="4480240"/>
            <a:ext cx="3730961" cy="307777"/>
          </a:xfrm>
          <a:prstGeom prst="rect">
            <a:avLst/>
          </a:prstGeom>
          <a:noFill/>
        </p:spPr>
        <p:txBody>
          <a:bodyPr wrap="square">
            <a:spAutoFit/>
          </a:bodyPr>
          <a:lstStyle/>
          <a:p>
            <a:pPr fontAlgn="auto">
              <a:spcBef>
                <a:spcPts val="0"/>
              </a:spcBef>
              <a:spcAft>
                <a:spcPts val="0"/>
              </a:spcAft>
              <a:tabLst>
                <a:tab pos="3073564" algn="l"/>
              </a:tabLst>
            </a:pPr>
            <a:r>
              <a:rPr lang="it-IT" sz="1400" b="1" i="1" dirty="0">
                <a:solidFill>
                  <a:schemeClr val="accent3">
                    <a:lumMod val="75000"/>
                  </a:schemeClr>
                </a:solidFill>
                <a:latin typeface="+mj-lt"/>
              </a:rPr>
              <a:t>Rainfall-</a:t>
            </a:r>
            <a:r>
              <a:rPr lang="it-IT" sz="1400" b="1" i="1" dirty="0" err="1">
                <a:solidFill>
                  <a:schemeClr val="accent3">
                    <a:lumMod val="75000"/>
                  </a:schemeClr>
                </a:solidFill>
                <a:latin typeface="+mj-lt"/>
              </a:rPr>
              <a:t>induced</a:t>
            </a:r>
            <a:r>
              <a:rPr lang="it-IT" sz="1400" b="1" i="1" dirty="0">
                <a:solidFill>
                  <a:schemeClr val="accent3">
                    <a:lumMod val="75000"/>
                  </a:schemeClr>
                </a:solidFill>
                <a:latin typeface="+mj-lt"/>
              </a:rPr>
              <a:t> </a:t>
            </a:r>
            <a:r>
              <a:rPr lang="it-IT" sz="1400" b="1" i="1" dirty="0" err="1">
                <a:solidFill>
                  <a:schemeClr val="accent3">
                    <a:lumMod val="75000"/>
                  </a:schemeClr>
                </a:solidFill>
                <a:latin typeface="+mj-lt"/>
              </a:rPr>
              <a:t>landslide</a:t>
            </a:r>
            <a:r>
              <a:rPr lang="it-IT" sz="1400" b="1" i="1" dirty="0">
                <a:solidFill>
                  <a:schemeClr val="accent3">
                    <a:lumMod val="75000"/>
                  </a:schemeClr>
                </a:solidFill>
                <a:latin typeface="+mj-lt"/>
              </a:rPr>
              <a:t> in Minori</a:t>
            </a:r>
          </a:p>
        </p:txBody>
      </p:sp>
      <p:pic>
        <p:nvPicPr>
          <p:cNvPr id="80" name="Immagine 79">
            <a:extLst>
              <a:ext uri="{FF2B5EF4-FFF2-40B4-BE49-F238E27FC236}">
                <a16:creationId xmlns:a16="http://schemas.microsoft.com/office/drawing/2014/main" id="{90ECFD2A-727A-8001-2CA1-C1496C6CCEE2}"/>
              </a:ext>
            </a:extLst>
          </p:cNvPr>
          <p:cNvPicPr>
            <a:picLocks noChangeAspect="1"/>
          </p:cNvPicPr>
          <p:nvPr/>
        </p:nvPicPr>
        <p:blipFill rotWithShape="1">
          <a:blip r:embed="rId4"/>
          <a:srcRect l="78894" t="32956" r="871" b="45148"/>
          <a:stretch>
            <a:fillRect/>
          </a:stretch>
        </p:blipFill>
        <p:spPr>
          <a:xfrm>
            <a:off x="2378432" y="4803191"/>
            <a:ext cx="2073576" cy="1527746"/>
          </a:xfrm>
          <a:prstGeom prst="rect">
            <a:avLst/>
          </a:prstGeom>
        </p:spPr>
      </p:pic>
      <p:pic>
        <p:nvPicPr>
          <p:cNvPr id="81" name="Immagine 80">
            <a:extLst>
              <a:ext uri="{FF2B5EF4-FFF2-40B4-BE49-F238E27FC236}">
                <a16:creationId xmlns:a16="http://schemas.microsoft.com/office/drawing/2014/main" id="{F8276540-8E2C-F92F-5DFC-DFDDC4B20103}"/>
              </a:ext>
            </a:extLst>
          </p:cNvPr>
          <p:cNvPicPr>
            <a:picLocks noChangeAspect="1"/>
          </p:cNvPicPr>
          <p:nvPr/>
        </p:nvPicPr>
        <p:blipFill>
          <a:blip r:embed="rId5"/>
          <a:srcRect l="19089" t="52015"/>
          <a:stretch>
            <a:fillRect/>
          </a:stretch>
        </p:blipFill>
        <p:spPr>
          <a:xfrm>
            <a:off x="4515815" y="4841399"/>
            <a:ext cx="2542166" cy="1532467"/>
          </a:xfrm>
          <a:prstGeom prst="rect">
            <a:avLst/>
          </a:prstGeom>
        </p:spPr>
      </p:pic>
      <p:sp>
        <p:nvSpPr>
          <p:cNvPr id="82" name="CasellaDiTesto 81">
            <a:extLst>
              <a:ext uri="{FF2B5EF4-FFF2-40B4-BE49-F238E27FC236}">
                <a16:creationId xmlns:a16="http://schemas.microsoft.com/office/drawing/2014/main" id="{C5C77EB4-1B27-DA74-1C9E-00A030B6618B}"/>
              </a:ext>
            </a:extLst>
          </p:cNvPr>
          <p:cNvSpPr txBox="1"/>
          <p:nvPr/>
        </p:nvSpPr>
        <p:spPr>
          <a:xfrm>
            <a:off x="94633" y="3741576"/>
            <a:ext cx="7112399" cy="738664"/>
          </a:xfrm>
          <a:prstGeom prst="rect">
            <a:avLst/>
          </a:prstGeom>
          <a:solidFill>
            <a:schemeClr val="bg1">
              <a:lumMod val="95000"/>
            </a:schemeClr>
          </a:solidFill>
        </p:spPr>
        <p:txBody>
          <a:bodyPr wrap="square">
            <a:spAutoFit/>
          </a:bodyPr>
          <a:lstStyle/>
          <a:p>
            <a:pPr algn="just"/>
            <a:r>
              <a:rPr lang="en-US" sz="1050" i="1" dirty="0">
                <a:latin typeface="Calibri" panose="020F0502020204030204" pitchFamily="34" charset="0"/>
              </a:rPr>
              <a:t>The Municipality of Minori, similarly to the other municipalities along the Amalfi Coast, is affected by extensive and significant hydrogeological issues. Short and intense rainfall events are frequent and can trigger flow-like landslides.</a:t>
            </a:r>
          </a:p>
          <a:p>
            <a:pPr algn="just"/>
            <a:r>
              <a:rPr lang="en-US" sz="1050" i="1" dirty="0">
                <a:latin typeface="Calibri" panose="020F0502020204030204" pitchFamily="34" charset="0"/>
              </a:rPr>
              <a:t>For this reason, an early warning system based only on rain gauges and daily rainfall averages is not enough for forecasting and </a:t>
            </a:r>
            <a:r>
              <a:rPr lang="en-US" sz="1050" i="1" dirty="0" err="1">
                <a:latin typeface="Calibri" panose="020F0502020204030204" pitchFamily="34" charset="0"/>
              </a:rPr>
              <a:t>alerts.In</a:t>
            </a:r>
            <a:r>
              <a:rPr lang="en-US" sz="1050" i="1" dirty="0">
                <a:latin typeface="Calibri" panose="020F0502020204030204" pitchFamily="34" charset="0"/>
              </a:rPr>
              <a:t> this case, knowledge helped us design a local monitoring network and consider the use of X-band radar technology. </a:t>
            </a:r>
            <a:endParaRPr lang="it-IT" sz="1050" b="1" i="1" dirty="0">
              <a:latin typeface="Calibri" panose="020F0502020204030204" pitchFamily="34" charset="0"/>
            </a:endParaRPr>
          </a:p>
        </p:txBody>
      </p:sp>
      <p:pic>
        <p:nvPicPr>
          <p:cNvPr id="16" name="Immagine 15">
            <a:extLst>
              <a:ext uri="{FF2B5EF4-FFF2-40B4-BE49-F238E27FC236}">
                <a16:creationId xmlns:a16="http://schemas.microsoft.com/office/drawing/2014/main" id="{1419E1D1-7367-6A7C-BFD2-BD3B9B838F35}"/>
              </a:ext>
            </a:extLst>
          </p:cNvPr>
          <p:cNvPicPr>
            <a:picLocks noChangeAspect="1"/>
          </p:cNvPicPr>
          <p:nvPr/>
        </p:nvPicPr>
        <p:blipFill>
          <a:blip r:embed="rId6"/>
          <a:stretch>
            <a:fillRect/>
          </a:stretch>
        </p:blipFill>
        <p:spPr>
          <a:xfrm>
            <a:off x="94633" y="660960"/>
            <a:ext cx="6554143" cy="2933898"/>
          </a:xfrm>
          <a:prstGeom prst="rect">
            <a:avLst/>
          </a:prstGeom>
        </p:spPr>
      </p:pic>
      <p:pic>
        <p:nvPicPr>
          <p:cNvPr id="67" name="Immagine 66">
            <a:extLst>
              <a:ext uri="{FF2B5EF4-FFF2-40B4-BE49-F238E27FC236}">
                <a16:creationId xmlns:a16="http://schemas.microsoft.com/office/drawing/2014/main" id="{3025EE01-088F-8B89-F402-1B39F4B9F205}"/>
              </a:ext>
            </a:extLst>
          </p:cNvPr>
          <p:cNvPicPr>
            <a:picLocks noChangeAspect="1"/>
          </p:cNvPicPr>
          <p:nvPr/>
        </p:nvPicPr>
        <p:blipFill>
          <a:blip r:embed="rId7"/>
          <a:stretch>
            <a:fillRect/>
          </a:stretch>
        </p:blipFill>
        <p:spPr>
          <a:xfrm>
            <a:off x="10101097" y="2894392"/>
            <a:ext cx="1954899" cy="3479474"/>
          </a:xfrm>
          <a:prstGeom prst="rect">
            <a:avLst/>
          </a:prstGeom>
          <a:ln>
            <a:solidFill>
              <a:srgbClr val="E0D3C3"/>
            </a:solidFill>
          </a:ln>
        </p:spPr>
      </p:pic>
      <p:sp>
        <p:nvSpPr>
          <p:cNvPr id="68" name="Rettangolo con angoli arrotondati 67">
            <a:extLst>
              <a:ext uri="{FF2B5EF4-FFF2-40B4-BE49-F238E27FC236}">
                <a16:creationId xmlns:a16="http://schemas.microsoft.com/office/drawing/2014/main" id="{D1C5AFBD-D8F6-6E9F-30E2-E5C20E090B4A}"/>
              </a:ext>
            </a:extLst>
          </p:cNvPr>
          <p:cNvSpPr/>
          <p:nvPr/>
        </p:nvSpPr>
        <p:spPr>
          <a:xfrm>
            <a:off x="1809750" y="2299590"/>
            <a:ext cx="2642258" cy="365029"/>
          </a:xfrm>
          <a:prstGeom prst="roundRect">
            <a:avLst/>
          </a:prstGeom>
          <a:no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70" name="Immagine 69">
            <a:extLst>
              <a:ext uri="{FF2B5EF4-FFF2-40B4-BE49-F238E27FC236}">
                <a16:creationId xmlns:a16="http://schemas.microsoft.com/office/drawing/2014/main" id="{E7258FA0-63A0-0096-D32B-88BBB0997EAA}"/>
              </a:ext>
            </a:extLst>
          </p:cNvPr>
          <p:cNvPicPr>
            <a:picLocks noChangeAspect="1"/>
          </p:cNvPicPr>
          <p:nvPr/>
        </p:nvPicPr>
        <p:blipFill>
          <a:blip r:embed="rId8">
            <a:clrChange>
              <a:clrFrom>
                <a:srgbClr val="FFFFFF"/>
              </a:clrFrom>
              <a:clrTo>
                <a:srgbClr val="FFFFFF">
                  <a:alpha val="0"/>
                </a:srgbClr>
              </a:clrTo>
            </a:clrChange>
          </a:blip>
          <a:stretch>
            <a:fillRect/>
          </a:stretch>
        </p:blipFill>
        <p:spPr>
          <a:xfrm>
            <a:off x="6651511" y="471033"/>
            <a:ext cx="4532467" cy="5826650"/>
          </a:xfrm>
          <a:prstGeom prst="rect">
            <a:avLst/>
          </a:prstGeom>
        </p:spPr>
      </p:pic>
      <p:sp>
        <p:nvSpPr>
          <p:cNvPr id="5" name="Titolo 6">
            <a:extLst>
              <a:ext uri="{FF2B5EF4-FFF2-40B4-BE49-F238E27FC236}">
                <a16:creationId xmlns:a16="http://schemas.microsoft.com/office/drawing/2014/main" id="{3CD05A8E-292C-C3E0-1077-5B451447BFD2}"/>
              </a:ext>
            </a:extLst>
          </p:cNvPr>
          <p:cNvSpPr txBox="1">
            <a:spLocks/>
          </p:cNvSpPr>
          <p:nvPr/>
        </p:nvSpPr>
        <p:spPr>
          <a:xfrm>
            <a:off x="0" y="1"/>
            <a:ext cx="12158362" cy="646332"/>
          </a:xfrm>
          <a:prstGeom prst="rect">
            <a:avLst/>
          </a:prstGeom>
        </p:spPr>
        <p:txBody>
          <a:bodyPr/>
          <a:lstStyle>
            <a:lvl1pPr algn="l" defTabSz="914400" rtl="0" eaLnBrk="1" latinLnBrk="0" hangingPunct="1">
              <a:lnSpc>
                <a:spcPct val="90000"/>
              </a:lnSpc>
              <a:spcBef>
                <a:spcPct val="0"/>
              </a:spcBef>
              <a:buNone/>
              <a:defRPr lang="it-IT" sz="4400" kern="1200">
                <a:solidFill>
                  <a:schemeClr val="tx1"/>
                </a:solidFill>
                <a:latin typeface="+mj-lt"/>
                <a:ea typeface="+mj-ea"/>
                <a:cs typeface="+mj-cs"/>
              </a:defRPr>
            </a:lvl1pPr>
          </a:lstStyle>
          <a:p>
            <a:pPr algn="r">
              <a:lnSpc>
                <a:spcPct val="100000"/>
              </a:lnSpc>
            </a:pPr>
            <a:r>
              <a:rPr lang="en-US" sz="2400" b="1" i="1" dirty="0"/>
              <a:t>The pilot study of the h</a:t>
            </a:r>
            <a:r>
              <a:rPr lang="en-US" sz="2400" b="1" i="1" dirty="0">
                <a:solidFill>
                  <a:srgbClr val="1D2D4B"/>
                </a:solidFill>
              </a:rPr>
              <a:t>ydrogeological risk management in the Municipality of Minori</a:t>
            </a:r>
          </a:p>
          <a:p>
            <a:pPr algn="r">
              <a:lnSpc>
                <a:spcPct val="100000"/>
              </a:lnSpc>
            </a:pPr>
            <a:endParaRPr lang="it-IT" sz="2400" b="1" i="1" dirty="0"/>
          </a:p>
        </p:txBody>
      </p:sp>
    </p:spTree>
    <p:extLst>
      <p:ext uri="{BB962C8B-B14F-4D97-AF65-F5344CB8AC3E}">
        <p14:creationId xmlns:p14="http://schemas.microsoft.com/office/powerpoint/2010/main" val="8587774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1ECB20DE-1F3F-A927-C64C-35A540690164}"/>
              </a:ext>
            </a:extLst>
          </p:cNvPr>
          <p:cNvSpPr>
            <a:spLocks noGrp="1"/>
          </p:cNvSpPr>
          <p:nvPr>
            <p:ph type="sldNum" sz="quarter" idx="12"/>
          </p:nvPr>
        </p:nvSpPr>
        <p:spPr/>
        <p:txBody>
          <a:bodyPr/>
          <a:lstStyle/>
          <a:p>
            <a:fld id="{A4404425-3582-4B53-8DB8-544836B05495}" type="slidenum">
              <a:rPr lang="it-IT" smtClean="0"/>
              <a:t>12</a:t>
            </a:fld>
            <a:endParaRPr lang="it-IT"/>
          </a:p>
        </p:txBody>
      </p:sp>
      <p:sp>
        <p:nvSpPr>
          <p:cNvPr id="3" name="Titolo 6">
            <a:extLst>
              <a:ext uri="{FF2B5EF4-FFF2-40B4-BE49-F238E27FC236}">
                <a16:creationId xmlns:a16="http://schemas.microsoft.com/office/drawing/2014/main" id="{47723959-FBE6-02BD-ED41-29EFE1C0C1C8}"/>
              </a:ext>
            </a:extLst>
          </p:cNvPr>
          <p:cNvSpPr txBox="1">
            <a:spLocks/>
          </p:cNvSpPr>
          <p:nvPr/>
        </p:nvSpPr>
        <p:spPr>
          <a:xfrm>
            <a:off x="0" y="1"/>
            <a:ext cx="12158362" cy="646332"/>
          </a:xfrm>
          <a:prstGeom prst="rect">
            <a:avLst/>
          </a:prstGeom>
        </p:spPr>
        <p:txBody>
          <a:bodyPr/>
          <a:lstStyle>
            <a:lvl1pPr algn="l" defTabSz="914400" rtl="0" eaLnBrk="1" latinLnBrk="0" hangingPunct="1">
              <a:lnSpc>
                <a:spcPct val="90000"/>
              </a:lnSpc>
              <a:spcBef>
                <a:spcPct val="0"/>
              </a:spcBef>
              <a:buNone/>
              <a:defRPr lang="it-IT" sz="4400" kern="1200">
                <a:solidFill>
                  <a:schemeClr val="tx1"/>
                </a:solidFill>
                <a:latin typeface="+mj-lt"/>
                <a:ea typeface="+mj-ea"/>
                <a:cs typeface="+mj-cs"/>
              </a:defRPr>
            </a:lvl1pPr>
          </a:lstStyle>
          <a:p>
            <a:pPr algn="r">
              <a:lnSpc>
                <a:spcPct val="100000"/>
              </a:lnSpc>
            </a:pPr>
            <a:r>
              <a:rPr lang="en-US" sz="2400" b="1" i="1" dirty="0"/>
              <a:t>Conclusions</a:t>
            </a:r>
            <a:endParaRPr lang="it-IT" sz="2400" b="1" i="1" dirty="0"/>
          </a:p>
        </p:txBody>
      </p:sp>
      <p:pic>
        <p:nvPicPr>
          <p:cNvPr id="11" name="Immagine 10">
            <a:extLst>
              <a:ext uri="{FF2B5EF4-FFF2-40B4-BE49-F238E27FC236}">
                <a16:creationId xmlns:a16="http://schemas.microsoft.com/office/drawing/2014/main" id="{34224A8A-D40F-9CDA-5DAC-6693997F8529}"/>
              </a:ext>
            </a:extLst>
          </p:cNvPr>
          <p:cNvPicPr>
            <a:picLocks noChangeAspect="1"/>
          </p:cNvPicPr>
          <p:nvPr/>
        </p:nvPicPr>
        <p:blipFill>
          <a:blip r:embed="rId3"/>
          <a:srcRect l="12103" t="22136" r="68554" b="55431"/>
          <a:stretch>
            <a:fillRect/>
          </a:stretch>
        </p:blipFill>
        <p:spPr>
          <a:xfrm>
            <a:off x="218439" y="1094708"/>
            <a:ext cx="2403157" cy="1858090"/>
          </a:xfrm>
          <a:prstGeom prst="rect">
            <a:avLst/>
          </a:prstGeom>
        </p:spPr>
      </p:pic>
      <p:pic>
        <p:nvPicPr>
          <p:cNvPr id="6" name="Immagine 5">
            <a:extLst>
              <a:ext uri="{FF2B5EF4-FFF2-40B4-BE49-F238E27FC236}">
                <a16:creationId xmlns:a16="http://schemas.microsoft.com/office/drawing/2014/main" id="{0B7B1FA8-EB7E-E399-6178-C3CEC2757784}"/>
              </a:ext>
            </a:extLst>
          </p:cNvPr>
          <p:cNvPicPr>
            <a:picLocks noChangeAspect="1"/>
          </p:cNvPicPr>
          <p:nvPr/>
        </p:nvPicPr>
        <p:blipFill>
          <a:blip r:embed="rId3"/>
          <a:srcRect l="61586" t="21453" r="19071" b="56114"/>
          <a:stretch>
            <a:fillRect/>
          </a:stretch>
        </p:blipFill>
        <p:spPr>
          <a:xfrm>
            <a:off x="841785" y="3248605"/>
            <a:ext cx="2403157" cy="1858091"/>
          </a:xfrm>
          <a:prstGeom prst="rect">
            <a:avLst/>
          </a:prstGeom>
        </p:spPr>
      </p:pic>
      <p:graphicFrame>
        <p:nvGraphicFramePr>
          <p:cNvPr id="9" name="Diagramma 8">
            <a:extLst>
              <a:ext uri="{FF2B5EF4-FFF2-40B4-BE49-F238E27FC236}">
                <a16:creationId xmlns:a16="http://schemas.microsoft.com/office/drawing/2014/main" id="{ED0AA237-E4C4-2C0B-E998-153D86FC79BD}"/>
              </a:ext>
            </a:extLst>
          </p:cNvPr>
          <p:cNvGraphicFramePr/>
          <p:nvPr/>
        </p:nvGraphicFramePr>
        <p:xfrm>
          <a:off x="3675317" y="860270"/>
          <a:ext cx="8128000" cy="5418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8673612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665174-7409-0C44-C381-455DA9EA3B6C}"/>
            </a:ext>
          </a:extLst>
        </p:cNvPr>
        <p:cNvGrpSpPr/>
        <p:nvPr/>
      </p:nvGrpSpPr>
      <p:grpSpPr>
        <a:xfrm>
          <a:off x="0" y="0"/>
          <a:ext cx="0" cy="0"/>
          <a:chOff x="0" y="0"/>
          <a:chExt cx="0" cy="0"/>
        </a:xfrm>
      </p:grpSpPr>
      <p:grpSp>
        <p:nvGrpSpPr>
          <p:cNvPr id="34" name="Group 33">
            <a:extLst>
              <a:ext uri="{FF2B5EF4-FFF2-40B4-BE49-F238E27FC236}">
                <a16:creationId xmlns:a16="http://schemas.microsoft.com/office/drawing/2014/main" id="{C4D8193E-06CB-319E-4244-EEBF1879BE33}"/>
              </a:ext>
            </a:extLst>
          </p:cNvPr>
          <p:cNvGrpSpPr>
            <a:grpSpLocks noGrp="1" noUngrp="1" noRot="1" noMove="1" noResize="1"/>
          </p:cNvGrpSpPr>
          <p:nvPr/>
        </p:nvGrpSpPr>
        <p:grpSpPr>
          <a:xfrm>
            <a:off x="-794523" y="-2872495"/>
            <a:ext cx="3334729" cy="3817921"/>
            <a:chOff x="-1472347" y="-3608832"/>
            <a:chExt cx="5002094" cy="5726882"/>
          </a:xfrm>
        </p:grpSpPr>
        <p:grpSp>
          <p:nvGrpSpPr>
            <p:cNvPr id="13" name="Group 13">
              <a:extLst>
                <a:ext uri="{FF2B5EF4-FFF2-40B4-BE49-F238E27FC236}">
                  <a16:creationId xmlns:a16="http://schemas.microsoft.com/office/drawing/2014/main" id="{A5AB0FC7-1E8B-0F18-03E1-A12EE2D70071}"/>
                </a:ext>
              </a:extLst>
            </p:cNvPr>
            <p:cNvGrpSpPr>
              <a:grpSpLocks noGrp="1" noUngrp="1" noRot="1" noMove="1" noResize="1"/>
            </p:cNvGrpSpPr>
            <p:nvPr/>
          </p:nvGrpSpPr>
          <p:grpSpPr>
            <a:xfrm>
              <a:off x="-1472347" y="-3608832"/>
              <a:ext cx="5002094" cy="5002094"/>
              <a:chOff x="0" y="0"/>
              <a:chExt cx="812800" cy="812800"/>
            </a:xfrm>
          </p:grpSpPr>
          <p:sp>
            <p:nvSpPr>
              <p:cNvPr id="14" name="Freeform 14">
                <a:extLst>
                  <a:ext uri="{FF2B5EF4-FFF2-40B4-BE49-F238E27FC236}">
                    <a16:creationId xmlns:a16="http://schemas.microsoft.com/office/drawing/2014/main" id="{52A69F22-FE5B-B4F4-7402-FB5798E78224}"/>
                  </a:ext>
                </a:extLst>
              </p:cNvPr>
              <p:cNvSpPr>
                <a:spLocks noGrp="1" noRot="1" noMove="1" noResize="1" noEditPoints="1" noAdjustHandles="1" noChangeArrowheads="1" noChangeShapeType="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E0C990"/>
              </a:solidFill>
              <a:ln w="742950" cap="sq">
                <a:solidFill>
                  <a:srgbClr val="E0C990"/>
                </a:solid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TextBox 15">
                <a:extLst>
                  <a:ext uri="{FF2B5EF4-FFF2-40B4-BE49-F238E27FC236}">
                    <a16:creationId xmlns:a16="http://schemas.microsoft.com/office/drawing/2014/main" id="{294345D2-D809-C146-16C5-2294052F9138}"/>
                  </a:ext>
                </a:extLst>
              </p:cNvPr>
              <p:cNvSpPr txBox="1">
                <a:spLocks noGrp="1" noRot="1" noMove="1" noResize="1" noEditPoints="1" noAdjustHandles="1" noChangeArrowheads="1" noChangeShapeType="1"/>
              </p:cNvSpPr>
              <p:nvPr/>
            </p:nvSpPr>
            <p:spPr>
              <a:xfrm>
                <a:off x="76200" y="38100"/>
                <a:ext cx="660400" cy="698500"/>
              </a:xfrm>
              <a:prstGeom prst="rect">
                <a:avLst/>
              </a:prstGeom>
            </p:spPr>
            <p:txBody>
              <a:bodyPr lIns="33867" tIns="33867" rIns="33867" bIns="33867" rtlCol="0" anchor="ctr"/>
              <a:lstStyle/>
              <a:p>
                <a:pPr marL="0" marR="0" lvl="0" indent="0" algn="ctr" defTabSz="914400" rtl="0" eaLnBrk="1" fontAlgn="auto" latinLnBrk="0" hangingPunct="1">
                  <a:lnSpc>
                    <a:spcPts val="1837"/>
                  </a:lnSpc>
                  <a:spcBef>
                    <a:spcPct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6" name="Group 16">
              <a:extLst>
                <a:ext uri="{FF2B5EF4-FFF2-40B4-BE49-F238E27FC236}">
                  <a16:creationId xmlns:a16="http://schemas.microsoft.com/office/drawing/2014/main" id="{EDD2A1D8-221A-765E-ADE7-CA8084C97EB0}"/>
                </a:ext>
              </a:extLst>
            </p:cNvPr>
            <p:cNvGrpSpPr>
              <a:grpSpLocks noGrp="1" noUngrp="1" noRot="1" noMove="1" noResize="1"/>
            </p:cNvGrpSpPr>
            <p:nvPr/>
          </p:nvGrpSpPr>
          <p:grpSpPr>
            <a:xfrm>
              <a:off x="-590503" y="934633"/>
              <a:ext cx="1183417" cy="1183417"/>
              <a:chOff x="0" y="0"/>
              <a:chExt cx="812800" cy="812800"/>
            </a:xfrm>
          </p:grpSpPr>
          <p:sp>
            <p:nvSpPr>
              <p:cNvPr id="17" name="Freeform 17">
                <a:extLst>
                  <a:ext uri="{FF2B5EF4-FFF2-40B4-BE49-F238E27FC236}">
                    <a16:creationId xmlns:a16="http://schemas.microsoft.com/office/drawing/2014/main" id="{F586FF83-1476-6483-DCC0-DE0D155D88DF}"/>
                  </a:ext>
                </a:extLst>
              </p:cNvPr>
              <p:cNvSpPr>
                <a:spLocks noGrp="1" noRot="1" noMove="1" noResize="1" noEditPoints="1" noAdjustHandles="1" noChangeArrowheads="1" noChangeShapeType="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A1D9F6"/>
              </a:solidFill>
              <a:ln w="742950" cap="sq">
                <a:solidFill>
                  <a:srgbClr val="A1D9F6"/>
                </a:solid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TextBox 18">
                <a:extLst>
                  <a:ext uri="{FF2B5EF4-FFF2-40B4-BE49-F238E27FC236}">
                    <a16:creationId xmlns:a16="http://schemas.microsoft.com/office/drawing/2014/main" id="{4A553A8D-D484-097E-0498-5D8D060EA795}"/>
                  </a:ext>
                </a:extLst>
              </p:cNvPr>
              <p:cNvSpPr txBox="1">
                <a:spLocks noGrp="1" noRot="1" noMove="1" noResize="1" noEditPoints="1" noAdjustHandles="1" noChangeArrowheads="1" noChangeShapeType="1"/>
              </p:cNvSpPr>
              <p:nvPr/>
            </p:nvSpPr>
            <p:spPr>
              <a:xfrm>
                <a:off x="76200" y="38100"/>
                <a:ext cx="660400" cy="698500"/>
              </a:xfrm>
              <a:prstGeom prst="rect">
                <a:avLst/>
              </a:prstGeom>
            </p:spPr>
            <p:txBody>
              <a:bodyPr lIns="33867" tIns="33867" rIns="33867" bIns="33867" rtlCol="0" anchor="ctr"/>
              <a:lstStyle/>
              <a:p>
                <a:pPr marL="0" marR="0" lvl="0" indent="0" algn="ctr" defTabSz="914400" rtl="0" eaLnBrk="1" fontAlgn="auto" latinLnBrk="0" hangingPunct="1">
                  <a:lnSpc>
                    <a:spcPts val="1837"/>
                  </a:lnSpc>
                  <a:spcBef>
                    <a:spcPct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
        <p:nvSpPr>
          <p:cNvPr id="30" name="TextBox 30">
            <a:extLst>
              <a:ext uri="{FF2B5EF4-FFF2-40B4-BE49-F238E27FC236}">
                <a16:creationId xmlns:a16="http://schemas.microsoft.com/office/drawing/2014/main" id="{0F1B8BA1-FA4B-9837-7F1A-332C4ECB05BA}"/>
              </a:ext>
            </a:extLst>
          </p:cNvPr>
          <p:cNvSpPr txBox="1"/>
          <p:nvPr/>
        </p:nvSpPr>
        <p:spPr>
          <a:xfrm>
            <a:off x="1219200" y="1719306"/>
            <a:ext cx="4228344" cy="2423356"/>
          </a:xfrm>
          <a:prstGeom prst="rect">
            <a:avLst/>
          </a:prstGeom>
        </p:spPr>
        <p:txBody>
          <a:bodyPr wrap="square" lIns="0" tIns="0" rIns="0" bIns="0" rtlCol="0" anchor="t">
            <a:spAutoFit/>
          </a:bodyPr>
          <a:lstStyle/>
          <a:p>
            <a:pPr marL="228611" marR="0" lvl="0" indent="-228611" algn="l" defTabSz="914400" rtl="0" eaLnBrk="1" fontAlgn="auto" latinLnBrk="0" hangingPunct="1">
              <a:lnSpc>
                <a:spcPts val="1885"/>
              </a:lnSpc>
              <a:spcBef>
                <a:spcPts val="0"/>
              </a:spcBef>
              <a:spcAft>
                <a:spcPts val="0"/>
              </a:spcAft>
              <a:buClrTx/>
              <a:buSzTx/>
              <a:buFont typeface="Arial" panose="020B0604020202020204" pitchFamily="34" charset="0"/>
              <a:buChar char="•"/>
              <a:tabLst/>
              <a:defRPr/>
            </a:pPr>
            <a:r>
              <a:rPr kumimoji="0" lang="en-US" sz="1347" b="1" i="0" u="none" strike="noStrike" kern="1200" cap="none" spc="0" normalizeH="0" baseline="0" noProof="0" dirty="0">
                <a:ln>
                  <a:noFill/>
                </a:ln>
                <a:solidFill>
                  <a:prstClr val="white"/>
                </a:solidFill>
                <a:effectLst/>
                <a:uLnTx/>
                <a:uFillTx/>
                <a:latin typeface="Helvetica Now"/>
                <a:ea typeface="Helvetica Now"/>
                <a:cs typeface="Helvetica Now"/>
                <a:sym typeface="Helvetica Now"/>
              </a:rPr>
              <a:t>Earthquake Early Warning</a:t>
            </a:r>
            <a:r>
              <a:rPr kumimoji="0" lang="en-US" sz="1347" b="0" i="0" u="none" strike="noStrike" kern="1200" cap="none" spc="0" normalizeH="0" baseline="0" noProof="0" dirty="0">
                <a:ln>
                  <a:noFill/>
                </a:ln>
                <a:solidFill>
                  <a:prstClr val="white"/>
                </a:solidFill>
                <a:effectLst/>
                <a:uLnTx/>
                <a:uFillTx/>
                <a:latin typeface="Helvetica Now"/>
                <a:ea typeface="Helvetica Now"/>
                <a:cs typeface="Helvetica Now"/>
                <a:sym typeface="Helvetica Now"/>
              </a:rPr>
              <a:t> may not be feasible nor useful everywhere</a:t>
            </a:r>
          </a:p>
          <a:p>
            <a:pPr marL="228611" marR="0" lvl="0" indent="-228611" algn="l" defTabSz="914400" rtl="0" eaLnBrk="1" fontAlgn="auto" latinLnBrk="0" hangingPunct="1">
              <a:lnSpc>
                <a:spcPts val="1885"/>
              </a:lnSpc>
              <a:spcBef>
                <a:spcPts val="0"/>
              </a:spcBef>
              <a:spcAft>
                <a:spcPts val="0"/>
              </a:spcAft>
              <a:buClrTx/>
              <a:buSzTx/>
              <a:buFont typeface="Wingdings" panose="05000000000000000000" pitchFamily="2" charset="2"/>
              <a:buChar char="è"/>
              <a:tabLst/>
              <a:defRPr/>
            </a:pPr>
            <a:r>
              <a:rPr kumimoji="0" lang="en-US" sz="1347" b="0" i="1" u="none" strike="noStrike" kern="1200" cap="none" spc="0" normalizeH="0" baseline="0" noProof="0" dirty="0">
                <a:ln>
                  <a:noFill/>
                </a:ln>
                <a:solidFill>
                  <a:prstClr val="white"/>
                </a:solidFill>
                <a:effectLst/>
                <a:uLnTx/>
                <a:uFillTx/>
                <a:latin typeface="Helvetica Now"/>
                <a:ea typeface="Helvetica Now"/>
                <a:cs typeface="Helvetica Now"/>
                <a:sym typeface="Helvetica Now"/>
              </a:rPr>
              <a:t>Importance of </a:t>
            </a:r>
            <a:r>
              <a:rPr kumimoji="0" lang="en-US" sz="1347" b="1" i="1" u="none" strike="noStrike" kern="1200" cap="none" spc="0" normalizeH="0" baseline="0" noProof="0" dirty="0">
                <a:ln>
                  <a:noFill/>
                </a:ln>
                <a:solidFill>
                  <a:prstClr val="white"/>
                </a:solidFill>
                <a:effectLst/>
                <a:uLnTx/>
                <a:uFillTx/>
                <a:latin typeface="Helvetica Now"/>
                <a:ea typeface="Helvetica Now"/>
                <a:cs typeface="Helvetica Now"/>
                <a:sym typeface="Helvetica Now"/>
              </a:rPr>
              <a:t>Earthquake Rapid Response</a:t>
            </a:r>
            <a:r>
              <a:rPr kumimoji="0" lang="en-US" sz="1347" b="0" i="1" u="none" strike="noStrike" kern="1200" cap="none" spc="0" normalizeH="0" baseline="0" noProof="0" dirty="0">
                <a:ln>
                  <a:noFill/>
                </a:ln>
                <a:solidFill>
                  <a:prstClr val="white"/>
                </a:solidFill>
                <a:effectLst/>
                <a:uLnTx/>
                <a:uFillTx/>
                <a:latin typeface="Helvetica Now"/>
                <a:ea typeface="Helvetica Now"/>
                <a:cs typeface="Helvetica Now"/>
                <a:sym typeface="Helvetica Now"/>
              </a:rPr>
              <a:t> to limit the impact of the event and to improve recovery</a:t>
            </a:r>
          </a:p>
          <a:p>
            <a:pPr marL="228611" marR="0" lvl="0" indent="-228611" algn="l" defTabSz="914400" rtl="0" eaLnBrk="1" fontAlgn="auto" latinLnBrk="0" hangingPunct="1">
              <a:lnSpc>
                <a:spcPts val="1885"/>
              </a:lnSpc>
              <a:spcBef>
                <a:spcPts val="0"/>
              </a:spcBef>
              <a:spcAft>
                <a:spcPts val="0"/>
              </a:spcAft>
              <a:buClrTx/>
              <a:buSzTx/>
              <a:buFont typeface="Arial" panose="020B0604020202020204" pitchFamily="34" charset="0"/>
              <a:buChar char="•"/>
              <a:tabLst/>
              <a:defRPr/>
            </a:pPr>
            <a:r>
              <a:rPr kumimoji="0" lang="en-US" sz="1347" b="1" i="0" u="none" strike="noStrike" kern="1200" cap="none" spc="0" normalizeH="0" baseline="0" noProof="0" dirty="0">
                <a:ln>
                  <a:noFill/>
                </a:ln>
                <a:solidFill>
                  <a:prstClr val="white"/>
                </a:solidFill>
                <a:effectLst/>
                <a:uLnTx/>
                <a:uFillTx/>
                <a:latin typeface="Helvetica Now"/>
                <a:ea typeface="Helvetica Now"/>
                <a:cs typeface="Helvetica Now"/>
                <a:sym typeface="Helvetica Now"/>
              </a:rPr>
              <a:t>Earthquake Rapid Response</a:t>
            </a:r>
            <a:r>
              <a:rPr kumimoji="0" lang="en-US" sz="1347" b="0" i="0" u="none" strike="noStrike" kern="1200" cap="none" spc="0" normalizeH="0" baseline="0" noProof="0" dirty="0">
                <a:ln>
                  <a:noFill/>
                </a:ln>
                <a:solidFill>
                  <a:prstClr val="white"/>
                </a:solidFill>
                <a:effectLst/>
                <a:uLnTx/>
                <a:uFillTx/>
                <a:latin typeface="Helvetica Now"/>
                <a:ea typeface="Helvetica Now"/>
                <a:cs typeface="Helvetica Now"/>
                <a:sym typeface="Helvetica Now"/>
              </a:rPr>
              <a:t> tools are useful to:</a:t>
            </a:r>
          </a:p>
          <a:p>
            <a:pPr marL="533427" marR="0" lvl="1" indent="-228611" algn="l" defTabSz="914400" rtl="0" eaLnBrk="1" fontAlgn="auto" latinLnBrk="0" hangingPunct="1">
              <a:lnSpc>
                <a:spcPts val="1885"/>
              </a:lnSpc>
              <a:spcBef>
                <a:spcPts val="0"/>
              </a:spcBef>
              <a:spcAft>
                <a:spcPts val="0"/>
              </a:spcAft>
              <a:buClrTx/>
              <a:buSzTx/>
              <a:buFont typeface="Arial" panose="020B0604020202020204" pitchFamily="34" charset="0"/>
              <a:buChar char="•"/>
              <a:tabLst/>
              <a:defRPr/>
            </a:pPr>
            <a:r>
              <a:rPr kumimoji="0" lang="en-US" sz="1347" b="0" i="0" u="none" strike="noStrike" kern="1200" cap="none" spc="0" normalizeH="0" baseline="0" noProof="0" dirty="0">
                <a:ln>
                  <a:noFill/>
                </a:ln>
                <a:solidFill>
                  <a:prstClr val="white"/>
                </a:solidFill>
                <a:effectLst/>
                <a:uLnTx/>
                <a:uFillTx/>
                <a:latin typeface="Helvetica Now"/>
                <a:ea typeface="Helvetica Now"/>
                <a:cs typeface="Helvetica Now"/>
                <a:sym typeface="Helvetica Now"/>
              </a:rPr>
              <a:t>size up the global impact of the event (scaling of emergency response levels)</a:t>
            </a:r>
          </a:p>
          <a:p>
            <a:pPr marL="533427" marR="0" lvl="1" indent="-228611" algn="l" defTabSz="914400" rtl="0" eaLnBrk="1" fontAlgn="auto" latinLnBrk="0" hangingPunct="1">
              <a:lnSpc>
                <a:spcPts val="1885"/>
              </a:lnSpc>
              <a:spcBef>
                <a:spcPts val="0"/>
              </a:spcBef>
              <a:spcAft>
                <a:spcPts val="0"/>
              </a:spcAft>
              <a:buClrTx/>
              <a:buSzTx/>
              <a:buFont typeface="Arial" panose="020B0604020202020204" pitchFamily="34" charset="0"/>
              <a:buChar char="•"/>
              <a:tabLst/>
              <a:defRPr/>
            </a:pPr>
            <a:r>
              <a:rPr kumimoji="0" lang="en-US" sz="1347" b="0" i="0" u="none" strike="noStrike" kern="1200" cap="none" spc="0" normalizeH="0" baseline="0" noProof="0" dirty="0">
                <a:ln>
                  <a:noFill/>
                </a:ln>
                <a:solidFill>
                  <a:prstClr val="white"/>
                </a:solidFill>
                <a:effectLst/>
                <a:uLnTx/>
                <a:uFillTx/>
                <a:latin typeface="Helvetica Now"/>
                <a:ea typeface="Helvetica Now"/>
                <a:cs typeface="Helvetica Now"/>
                <a:sym typeface="Helvetica Now"/>
              </a:rPr>
              <a:t>estimate quantitative spatial indicators (support to first responders for deployment of teams and resources)</a:t>
            </a:r>
          </a:p>
        </p:txBody>
      </p:sp>
      <p:sp>
        <p:nvSpPr>
          <p:cNvPr id="6" name="Freeform 6">
            <a:extLst>
              <a:ext uri="{FF2B5EF4-FFF2-40B4-BE49-F238E27FC236}">
                <a16:creationId xmlns:a16="http://schemas.microsoft.com/office/drawing/2014/main" id="{A77C255A-6266-8B76-C0D1-D865BB5F48A8}"/>
              </a:ext>
            </a:extLst>
          </p:cNvPr>
          <p:cNvSpPr>
            <a:spLocks noGrp="1" noRot="1" noMove="1" noResize="1" noEditPoints="1" noAdjustHandles="1" noChangeArrowheads="1" noChangeShapeType="1"/>
          </p:cNvSpPr>
          <p:nvPr/>
        </p:nvSpPr>
        <p:spPr>
          <a:xfrm>
            <a:off x="11254589" y="4953000"/>
            <a:ext cx="937411" cy="1905000"/>
          </a:xfrm>
          <a:custGeom>
            <a:avLst/>
            <a:gdLst/>
            <a:ahLst/>
            <a:cxnLst/>
            <a:rect l="l" t="t" r="r" b="b"/>
            <a:pathLst>
              <a:path w="2812233" h="3797887">
                <a:moveTo>
                  <a:pt x="0" y="0"/>
                </a:moveTo>
                <a:lnTo>
                  <a:pt x="2812234" y="0"/>
                </a:lnTo>
                <a:lnTo>
                  <a:pt x="2812234" y="3797887"/>
                </a:lnTo>
                <a:lnTo>
                  <a:pt x="0" y="3797887"/>
                </a:lnTo>
                <a:lnTo>
                  <a:pt x="0" y="0"/>
                </a:lnTo>
                <a:close/>
              </a:path>
            </a:pathLst>
          </a:custGeom>
          <a:blipFill>
            <a:blip>
              <a:extLst>
                <a:ext uri="{96DAC541-7B7A-43D3-8B79-37D633B846F1}">
                  <asvg:svgBlip xmlns:asvg="http://schemas.microsoft.com/office/drawing/2016/SVG/main" r:embed="rId3"/>
                </a:ext>
              </a:extLst>
            </a:blip>
            <a:stretch>
              <a:fillRect t="-97549" r="-100000" b="-1"/>
            </a:stretch>
          </a:blipFill>
          <a:ln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9" name="Group 3">
            <a:extLst>
              <a:ext uri="{FF2B5EF4-FFF2-40B4-BE49-F238E27FC236}">
                <a16:creationId xmlns:a16="http://schemas.microsoft.com/office/drawing/2014/main" id="{BAD0AA5C-CCA3-30B6-6122-CC5DCCE0094C}"/>
              </a:ext>
            </a:extLst>
          </p:cNvPr>
          <p:cNvGrpSpPr/>
          <p:nvPr/>
        </p:nvGrpSpPr>
        <p:grpSpPr>
          <a:xfrm>
            <a:off x="872841" y="990600"/>
            <a:ext cx="9693559" cy="629373"/>
            <a:chOff x="0" y="0"/>
            <a:chExt cx="1972433" cy="1097342"/>
          </a:xfrm>
        </p:grpSpPr>
        <p:sp>
          <p:nvSpPr>
            <p:cNvPr id="40" name="Freeform 4">
              <a:extLst>
                <a:ext uri="{FF2B5EF4-FFF2-40B4-BE49-F238E27FC236}">
                  <a16:creationId xmlns:a16="http://schemas.microsoft.com/office/drawing/2014/main" id="{B42B44FB-57AC-6A2F-4467-52A05F3CE883}"/>
                </a:ext>
              </a:extLst>
            </p:cNvPr>
            <p:cNvSpPr/>
            <p:nvPr/>
          </p:nvSpPr>
          <p:spPr>
            <a:xfrm>
              <a:off x="0" y="0"/>
              <a:ext cx="1972433" cy="1097342"/>
            </a:xfrm>
            <a:custGeom>
              <a:avLst/>
              <a:gdLst/>
              <a:ahLst/>
              <a:cxnLst/>
              <a:rect l="l" t="t" r="r" b="b"/>
              <a:pathLst>
                <a:path w="1972433" h="1097342">
                  <a:moveTo>
                    <a:pt x="52722" y="0"/>
                  </a:moveTo>
                  <a:lnTo>
                    <a:pt x="1919711" y="0"/>
                  </a:lnTo>
                  <a:cubicBezTo>
                    <a:pt x="1948829" y="0"/>
                    <a:pt x="1972433" y="23604"/>
                    <a:pt x="1972433" y="52722"/>
                  </a:cubicBezTo>
                  <a:lnTo>
                    <a:pt x="1972433" y="1044620"/>
                  </a:lnTo>
                  <a:cubicBezTo>
                    <a:pt x="1972433" y="1058603"/>
                    <a:pt x="1966878" y="1072013"/>
                    <a:pt x="1956991" y="1081900"/>
                  </a:cubicBezTo>
                  <a:cubicBezTo>
                    <a:pt x="1947104" y="1091788"/>
                    <a:pt x="1933694" y="1097342"/>
                    <a:pt x="1919711" y="1097342"/>
                  </a:cubicBezTo>
                  <a:lnTo>
                    <a:pt x="52722" y="1097342"/>
                  </a:lnTo>
                  <a:cubicBezTo>
                    <a:pt x="23604" y="1097342"/>
                    <a:pt x="0" y="1073738"/>
                    <a:pt x="0" y="1044620"/>
                  </a:cubicBezTo>
                  <a:lnTo>
                    <a:pt x="0" y="52722"/>
                  </a:lnTo>
                  <a:cubicBezTo>
                    <a:pt x="0" y="38739"/>
                    <a:pt x="5555" y="25329"/>
                    <a:pt x="15442" y="15442"/>
                  </a:cubicBezTo>
                  <a:cubicBezTo>
                    <a:pt x="25329" y="5555"/>
                    <a:pt x="38739" y="0"/>
                    <a:pt x="52722" y="0"/>
                  </a:cubicBezTo>
                  <a:close/>
                </a:path>
              </a:pathLst>
            </a:custGeom>
            <a:solidFill>
              <a:srgbClr val="1A64AE"/>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 name="TextBox 5">
              <a:extLst>
                <a:ext uri="{FF2B5EF4-FFF2-40B4-BE49-F238E27FC236}">
                  <a16:creationId xmlns:a16="http://schemas.microsoft.com/office/drawing/2014/main" id="{D68B4865-0ED2-8621-BE88-4158FC28DAB0}"/>
                </a:ext>
              </a:extLst>
            </p:cNvPr>
            <p:cNvSpPr txBox="1"/>
            <p:nvPr/>
          </p:nvSpPr>
          <p:spPr>
            <a:xfrm>
              <a:off x="0" y="-19050"/>
              <a:ext cx="1972433" cy="1116392"/>
            </a:xfrm>
            <a:prstGeom prst="rect">
              <a:avLst/>
            </a:prstGeom>
          </p:spPr>
          <p:txBody>
            <a:bodyPr lIns="33867" tIns="33867" rIns="33867" bIns="33867" rtlCol="0" anchor="ctr"/>
            <a:lstStyle/>
            <a:p>
              <a:pPr marL="0" marR="0" lvl="0" indent="0" algn="ctr" defTabSz="914400" rtl="0" eaLnBrk="1" fontAlgn="auto" latinLnBrk="0" hangingPunct="1">
                <a:lnSpc>
                  <a:spcPts val="1906"/>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42" name="TextBox 30">
            <a:extLst>
              <a:ext uri="{FF2B5EF4-FFF2-40B4-BE49-F238E27FC236}">
                <a16:creationId xmlns:a16="http://schemas.microsoft.com/office/drawing/2014/main" id="{55AE9C34-6F79-7F37-841E-6D1B32D6EBE1}"/>
              </a:ext>
            </a:extLst>
          </p:cNvPr>
          <p:cNvSpPr txBox="1"/>
          <p:nvPr/>
        </p:nvSpPr>
        <p:spPr>
          <a:xfrm>
            <a:off x="1422400" y="1193800"/>
            <a:ext cx="8940800" cy="248851"/>
          </a:xfrm>
          <a:prstGeom prst="rect">
            <a:avLst/>
          </a:prstGeom>
        </p:spPr>
        <p:txBody>
          <a:bodyPr wrap="square" lIns="0" tIns="0" rIns="0" bIns="0" rtlCol="0" anchor="t">
            <a:spAutoFit/>
          </a:bodyPr>
          <a:lstStyle/>
          <a:p>
            <a:pPr marL="0" marR="0" lvl="0" indent="0" algn="l" defTabSz="914400" rtl="0" eaLnBrk="1" fontAlgn="auto" latinLnBrk="0" hangingPunct="1">
              <a:lnSpc>
                <a:spcPts val="1885"/>
              </a:lnSpc>
              <a:spcBef>
                <a:spcPts val="0"/>
              </a:spcBef>
              <a:spcAft>
                <a:spcPts val="0"/>
              </a:spcAft>
              <a:buClrTx/>
              <a:buSzTx/>
              <a:buFontTx/>
              <a:buNone/>
              <a:tabLst/>
              <a:defRPr/>
            </a:pPr>
            <a:r>
              <a:rPr kumimoji="0" lang="en-US" sz="1867" b="1" i="0" u="sng" strike="noStrike" kern="1200" cap="none" spc="0" normalizeH="0" baseline="0" noProof="0" dirty="0">
                <a:ln>
                  <a:noFill/>
                </a:ln>
                <a:solidFill>
                  <a:srgbClr val="E0C990"/>
                </a:solidFill>
                <a:effectLst/>
                <a:uLnTx/>
                <a:uFillTx/>
                <a:latin typeface="Helvetica Now"/>
                <a:ea typeface="Helvetica Now"/>
                <a:cs typeface="Helvetica Now"/>
                <a:sym typeface="Helvetica Now"/>
              </a:rPr>
              <a:t>Objective:</a:t>
            </a:r>
            <a:r>
              <a:rPr kumimoji="0" lang="en-US" sz="1867" b="0" i="0" u="none" strike="noStrike" kern="1200" cap="none" spc="0" normalizeH="0" baseline="0" noProof="0" dirty="0">
                <a:ln>
                  <a:noFill/>
                </a:ln>
                <a:solidFill>
                  <a:srgbClr val="E0C990"/>
                </a:solidFill>
                <a:effectLst/>
                <a:uLnTx/>
                <a:uFillTx/>
                <a:latin typeface="Helvetica Now"/>
                <a:ea typeface="Helvetica Now"/>
                <a:cs typeface="Helvetica Now"/>
                <a:sym typeface="Helvetica Now"/>
              </a:rPr>
              <a:t> </a:t>
            </a:r>
            <a:r>
              <a:rPr kumimoji="0" lang="en-US" sz="1867" b="0" i="0" u="none" strike="noStrike" kern="1200" cap="none" spc="0" normalizeH="0" baseline="0" noProof="0" dirty="0">
                <a:ln>
                  <a:noFill/>
                </a:ln>
                <a:solidFill>
                  <a:prstClr val="white"/>
                </a:solidFill>
                <a:effectLst/>
                <a:uLnTx/>
                <a:uFillTx/>
                <a:latin typeface="Helvetica Now"/>
                <a:ea typeface="+mn-ea"/>
                <a:cs typeface="+mn-cs"/>
              </a:rPr>
              <a:t>develop shallow landslide and debris flow forecasting model</a:t>
            </a:r>
            <a:endParaRPr kumimoji="0" lang="fr-FR" sz="1867" b="0" i="0" u="none" strike="noStrike" kern="1200" cap="none" spc="0" normalizeH="0" baseline="0" noProof="0" dirty="0">
              <a:ln>
                <a:noFill/>
              </a:ln>
              <a:solidFill>
                <a:prstClr val="white"/>
              </a:solidFill>
              <a:effectLst/>
              <a:uLnTx/>
              <a:uFillTx/>
              <a:latin typeface="Helvetica Now"/>
              <a:ea typeface="Helvetica Now"/>
              <a:cs typeface="Helvetica Now"/>
              <a:sym typeface="Helvetica Now"/>
            </a:endParaRPr>
          </a:p>
        </p:txBody>
      </p:sp>
      <p:grpSp>
        <p:nvGrpSpPr>
          <p:cNvPr id="43" name="Group 22">
            <a:extLst>
              <a:ext uri="{FF2B5EF4-FFF2-40B4-BE49-F238E27FC236}">
                <a16:creationId xmlns:a16="http://schemas.microsoft.com/office/drawing/2014/main" id="{59734591-8B8A-01A5-BEA0-D10948E9EA24}"/>
              </a:ext>
            </a:extLst>
          </p:cNvPr>
          <p:cNvGrpSpPr/>
          <p:nvPr/>
        </p:nvGrpSpPr>
        <p:grpSpPr>
          <a:xfrm>
            <a:off x="871514" y="1793403"/>
            <a:ext cx="9693559" cy="3344686"/>
            <a:chOff x="0" y="0"/>
            <a:chExt cx="1972433" cy="657701"/>
          </a:xfrm>
        </p:grpSpPr>
        <p:sp>
          <p:nvSpPr>
            <p:cNvPr id="44" name="Freeform 23">
              <a:extLst>
                <a:ext uri="{FF2B5EF4-FFF2-40B4-BE49-F238E27FC236}">
                  <a16:creationId xmlns:a16="http://schemas.microsoft.com/office/drawing/2014/main" id="{94A7CB29-1CEC-2E0A-082B-BDAA1C4E4C83}"/>
                </a:ext>
              </a:extLst>
            </p:cNvPr>
            <p:cNvSpPr/>
            <p:nvPr/>
          </p:nvSpPr>
          <p:spPr>
            <a:xfrm>
              <a:off x="0" y="0"/>
              <a:ext cx="1972433" cy="657701"/>
            </a:xfrm>
            <a:custGeom>
              <a:avLst/>
              <a:gdLst/>
              <a:ahLst/>
              <a:cxnLst/>
              <a:rect l="l" t="t" r="r" b="b"/>
              <a:pathLst>
                <a:path w="1972433" h="657701">
                  <a:moveTo>
                    <a:pt x="52722" y="0"/>
                  </a:moveTo>
                  <a:lnTo>
                    <a:pt x="1919711" y="0"/>
                  </a:lnTo>
                  <a:cubicBezTo>
                    <a:pt x="1948829" y="0"/>
                    <a:pt x="1972433" y="23604"/>
                    <a:pt x="1972433" y="52722"/>
                  </a:cubicBezTo>
                  <a:lnTo>
                    <a:pt x="1972433" y="604979"/>
                  </a:lnTo>
                  <a:cubicBezTo>
                    <a:pt x="1972433" y="618962"/>
                    <a:pt x="1966878" y="632372"/>
                    <a:pt x="1956991" y="642259"/>
                  </a:cubicBezTo>
                  <a:cubicBezTo>
                    <a:pt x="1947104" y="652147"/>
                    <a:pt x="1933694" y="657701"/>
                    <a:pt x="1919711" y="657701"/>
                  </a:cubicBezTo>
                  <a:lnTo>
                    <a:pt x="52722" y="657701"/>
                  </a:lnTo>
                  <a:cubicBezTo>
                    <a:pt x="38739" y="657701"/>
                    <a:pt x="25329" y="652147"/>
                    <a:pt x="15442" y="642259"/>
                  </a:cubicBezTo>
                  <a:cubicBezTo>
                    <a:pt x="5555" y="632372"/>
                    <a:pt x="0" y="618962"/>
                    <a:pt x="0" y="604979"/>
                  </a:cubicBezTo>
                  <a:lnTo>
                    <a:pt x="0" y="52722"/>
                  </a:lnTo>
                  <a:cubicBezTo>
                    <a:pt x="0" y="38739"/>
                    <a:pt x="5555" y="25329"/>
                    <a:pt x="15442" y="15442"/>
                  </a:cubicBezTo>
                  <a:cubicBezTo>
                    <a:pt x="25329" y="5555"/>
                    <a:pt x="38739" y="0"/>
                    <a:pt x="52722" y="0"/>
                  </a:cubicBezTo>
                  <a:close/>
                </a:path>
              </a:pathLst>
            </a:custGeom>
            <a:solidFill>
              <a:srgbClr val="013152"/>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 name="TextBox 24">
              <a:extLst>
                <a:ext uri="{FF2B5EF4-FFF2-40B4-BE49-F238E27FC236}">
                  <a16:creationId xmlns:a16="http://schemas.microsoft.com/office/drawing/2014/main" id="{C4CF0BF6-3417-E47C-EE19-9E44BF35C8EE}"/>
                </a:ext>
              </a:extLst>
            </p:cNvPr>
            <p:cNvSpPr txBox="1"/>
            <p:nvPr/>
          </p:nvSpPr>
          <p:spPr>
            <a:xfrm>
              <a:off x="0" y="-19050"/>
              <a:ext cx="1972433" cy="676751"/>
            </a:xfrm>
            <a:prstGeom prst="rect">
              <a:avLst/>
            </a:prstGeom>
          </p:spPr>
          <p:txBody>
            <a:bodyPr lIns="33867" tIns="33867" rIns="33867" bIns="33867" rtlCol="0" anchor="ctr"/>
            <a:lstStyle/>
            <a:p>
              <a:pPr marL="0" marR="0" lvl="0" indent="0" algn="ctr" defTabSz="914400" rtl="0" eaLnBrk="1" fontAlgn="auto" latinLnBrk="0" hangingPunct="1">
                <a:lnSpc>
                  <a:spcPts val="1906"/>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47" name="ZoneTexte 46">
            <a:extLst>
              <a:ext uri="{FF2B5EF4-FFF2-40B4-BE49-F238E27FC236}">
                <a16:creationId xmlns:a16="http://schemas.microsoft.com/office/drawing/2014/main" id="{A22D32A7-0893-0CCC-3C3D-722EF6AE51C3}"/>
              </a:ext>
            </a:extLst>
          </p:cNvPr>
          <p:cNvSpPr txBox="1"/>
          <p:nvPr/>
        </p:nvSpPr>
        <p:spPr>
          <a:xfrm>
            <a:off x="1118873" y="1852771"/>
            <a:ext cx="9194800" cy="3503138"/>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33" b="1" i="0" u="none" strike="noStrike" kern="1200" cap="none" spc="0" normalizeH="0" baseline="0" noProof="0" dirty="0">
                <a:ln>
                  <a:noFill/>
                </a:ln>
                <a:solidFill>
                  <a:srgbClr val="E0C990"/>
                </a:solidFill>
                <a:effectLst/>
                <a:uLnTx/>
                <a:uFillTx/>
                <a:latin typeface="Helvetica Now" panose="020B0604020202020204" charset="0"/>
                <a:ea typeface="+mn-ea"/>
                <a:cs typeface="Helvetica" panose="020B0604020202020204" pitchFamily="34" charset="0"/>
              </a:rPr>
              <a:t>Analysis and quantification of landslide hazard triggered by rainfall events, for designing EWS -&gt; Different components of this analysis addressed : </a:t>
            </a:r>
          </a:p>
          <a:p>
            <a:pPr marL="228611" marR="0" lvl="0" indent="-228611"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333" b="0" i="1"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endParaRPr>
          </a:p>
          <a:p>
            <a:pPr marL="0" marR="0" lvl="0" indent="0" algn="l" defTabSz="914400" rtl="0" eaLnBrk="1" fontAlgn="auto" latinLnBrk="0" hangingPunct="1">
              <a:lnSpc>
                <a:spcPts val="1724"/>
              </a:lnSpc>
              <a:spcBef>
                <a:spcPct val="0"/>
              </a:spcBef>
              <a:spcAft>
                <a:spcPts val="0"/>
              </a:spcAft>
              <a:buClrTx/>
              <a:buSzTx/>
              <a:buFontTx/>
              <a:buNone/>
              <a:tabLst/>
              <a:defRPr/>
            </a:pPr>
            <a:r>
              <a:rPr kumimoji="0" lang="en-US" sz="1333" b="0" i="1"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rPr>
              <a:t>	- Quantification of rainfall triggering landslides</a:t>
            </a:r>
          </a:p>
          <a:p>
            <a:pPr marL="0" marR="0" lvl="0" indent="0" algn="l" defTabSz="914400" rtl="0" eaLnBrk="1" fontAlgn="auto" latinLnBrk="0" hangingPunct="1">
              <a:lnSpc>
                <a:spcPts val="1724"/>
              </a:lnSpc>
              <a:spcBef>
                <a:spcPct val="0"/>
              </a:spcBef>
              <a:spcAft>
                <a:spcPts val="0"/>
              </a:spcAft>
              <a:buClrTx/>
              <a:buSzTx/>
              <a:buFontTx/>
              <a:buNone/>
              <a:tabLst/>
              <a:defRPr/>
            </a:pPr>
            <a:r>
              <a:rPr kumimoji="0" lang="en-US" sz="1333" b="0" i="1"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rPr>
              <a:t>	- Rainfall threshold definition</a:t>
            </a:r>
          </a:p>
          <a:p>
            <a:pPr marL="0" marR="0" lvl="0" indent="0" algn="l" defTabSz="914400" rtl="0" eaLnBrk="1" fontAlgn="auto" latinLnBrk="0" hangingPunct="1">
              <a:lnSpc>
                <a:spcPts val="1724"/>
              </a:lnSpc>
              <a:spcBef>
                <a:spcPct val="0"/>
              </a:spcBef>
              <a:spcAft>
                <a:spcPts val="0"/>
              </a:spcAft>
              <a:buClrTx/>
              <a:buSzTx/>
              <a:buFontTx/>
              <a:buNone/>
              <a:tabLst/>
              <a:defRPr/>
            </a:pPr>
            <a:endParaRPr kumimoji="0" lang="en-US" sz="1333" b="0" i="1"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endParaRPr>
          </a:p>
          <a:p>
            <a:pPr marL="0" marR="0" lvl="0" indent="0" algn="l" defTabSz="914400" rtl="0" eaLnBrk="1" fontAlgn="auto" latinLnBrk="0" hangingPunct="1">
              <a:lnSpc>
                <a:spcPts val="1724"/>
              </a:lnSpc>
              <a:spcBef>
                <a:spcPct val="0"/>
              </a:spcBef>
              <a:spcAft>
                <a:spcPts val="0"/>
              </a:spcAft>
              <a:buClrTx/>
              <a:buSzTx/>
              <a:buFontTx/>
              <a:buNone/>
              <a:tabLst/>
              <a:defRPr/>
            </a:pPr>
            <a:r>
              <a:rPr kumimoji="0" lang="en-US" sz="1333" b="0" i="1"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rPr>
              <a:t>		-&gt; based on </a:t>
            </a:r>
            <a:r>
              <a:rPr kumimoji="0" lang="en-US" sz="1333" b="0" i="1"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sym typeface="Helvetica Now"/>
              </a:rPr>
              <a:t>Landslide inventory &amp; Meteorological data</a:t>
            </a:r>
          </a:p>
          <a:p>
            <a:pPr marL="0" marR="0" lvl="0" indent="0" algn="l" defTabSz="914400" rtl="0" eaLnBrk="1" fontAlgn="auto" latinLnBrk="0" hangingPunct="1">
              <a:lnSpc>
                <a:spcPts val="1724"/>
              </a:lnSpc>
              <a:spcBef>
                <a:spcPct val="0"/>
              </a:spcBef>
              <a:spcAft>
                <a:spcPts val="0"/>
              </a:spcAft>
              <a:buClrTx/>
              <a:buSzTx/>
              <a:buFontTx/>
              <a:buNone/>
              <a:tabLst/>
              <a:defRPr/>
            </a:pPr>
            <a:endParaRPr kumimoji="0" lang="en-US" sz="1333" b="0" i="1"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sym typeface="Helvetica Now"/>
            </a:endParaRPr>
          </a:p>
          <a:p>
            <a:pPr marL="0" marR="0" lvl="0" indent="0" algn="l" defTabSz="914400" rtl="0" eaLnBrk="1" fontAlgn="auto" latinLnBrk="0" hangingPunct="1">
              <a:lnSpc>
                <a:spcPts val="1724"/>
              </a:lnSpc>
              <a:spcBef>
                <a:spcPct val="0"/>
              </a:spcBef>
              <a:spcAft>
                <a:spcPts val="0"/>
              </a:spcAft>
              <a:buClrTx/>
              <a:buSzTx/>
              <a:buFontTx/>
              <a:buNone/>
              <a:tabLst/>
              <a:defRPr/>
            </a:pPr>
            <a:r>
              <a:rPr kumimoji="0" lang="en-US" sz="1333" b="0" i="1"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sym typeface="Helvetica Now"/>
              </a:rPr>
              <a:t>	- Spatialized threshold, integrating local geomorphological features </a:t>
            </a:r>
          </a:p>
          <a:p>
            <a:pPr marL="0" marR="0" lvl="0" indent="0" algn="l" defTabSz="914400" rtl="0" eaLnBrk="1" fontAlgn="auto" latinLnBrk="0" hangingPunct="1">
              <a:lnSpc>
                <a:spcPts val="1724"/>
              </a:lnSpc>
              <a:spcBef>
                <a:spcPct val="0"/>
              </a:spcBef>
              <a:spcAft>
                <a:spcPts val="0"/>
              </a:spcAft>
              <a:buClrTx/>
              <a:buSzTx/>
              <a:buFontTx/>
              <a:buNone/>
              <a:tabLst/>
              <a:defRPr/>
            </a:pPr>
            <a:r>
              <a:rPr kumimoji="0" lang="en-US" sz="1333" b="0" i="1"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sym typeface="Helvetica Now"/>
              </a:rPr>
              <a:t>		-&gt; integrating </a:t>
            </a:r>
            <a:r>
              <a:rPr kumimoji="0" lang="en-US" sz="1333" b="0" i="1"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rPr>
              <a:t>shallow landslide susceptibility mapping </a:t>
            </a:r>
          </a:p>
          <a:p>
            <a:pPr marL="0" marR="0" lvl="0" indent="0" algn="l" defTabSz="914400" rtl="0" eaLnBrk="1" fontAlgn="auto" latinLnBrk="0" hangingPunct="1">
              <a:lnSpc>
                <a:spcPts val="1724"/>
              </a:lnSpc>
              <a:spcBef>
                <a:spcPct val="0"/>
              </a:spcBef>
              <a:spcAft>
                <a:spcPts val="0"/>
              </a:spcAft>
              <a:buClrTx/>
              <a:buSzTx/>
              <a:buFontTx/>
              <a:buNone/>
              <a:tabLst/>
              <a:defRPr/>
            </a:pPr>
            <a:endParaRPr kumimoji="0" lang="en-US" sz="1333" b="0" i="1"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endParaRPr>
          </a:p>
          <a:p>
            <a:pPr marL="0" marR="0" lvl="0" indent="0" algn="l" defTabSz="914400" rtl="0" eaLnBrk="1" fontAlgn="auto" latinLnBrk="0" hangingPunct="1">
              <a:lnSpc>
                <a:spcPts val="1724"/>
              </a:lnSpc>
              <a:spcBef>
                <a:spcPct val="0"/>
              </a:spcBef>
              <a:spcAft>
                <a:spcPts val="0"/>
              </a:spcAft>
              <a:buClrTx/>
              <a:buSzTx/>
              <a:buFontTx/>
              <a:buNone/>
              <a:tabLst/>
              <a:defRPr/>
            </a:pPr>
            <a:r>
              <a:rPr kumimoji="0" lang="en-US" sz="1333" b="0" i="1"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rPr>
              <a:t>	- Integrate the propagation of the landslides</a:t>
            </a:r>
          </a:p>
          <a:p>
            <a:pPr marL="0" marR="0" lvl="0" indent="0" algn="l" defTabSz="914400" rtl="0" eaLnBrk="1" fontAlgn="auto" latinLnBrk="0" hangingPunct="1">
              <a:lnSpc>
                <a:spcPts val="1724"/>
              </a:lnSpc>
              <a:spcBef>
                <a:spcPct val="0"/>
              </a:spcBef>
              <a:spcAft>
                <a:spcPts val="0"/>
              </a:spcAft>
              <a:buClrTx/>
              <a:buSzTx/>
              <a:buFontTx/>
              <a:buNone/>
              <a:tabLst/>
              <a:defRPr/>
            </a:pPr>
            <a:endParaRPr kumimoji="0" lang="en-US" sz="1333" b="0" i="1"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endParaRPr>
          </a:p>
          <a:p>
            <a:pPr marL="323866" marR="0" lvl="2" indent="0" algn="l" defTabSz="914400" rtl="0" eaLnBrk="1" fontAlgn="auto" latinLnBrk="0" hangingPunct="1">
              <a:lnSpc>
                <a:spcPct val="100000"/>
              </a:lnSpc>
              <a:spcBef>
                <a:spcPts val="0"/>
              </a:spcBef>
              <a:spcAft>
                <a:spcPts val="0"/>
              </a:spcAft>
              <a:buClrTx/>
              <a:buSzTx/>
              <a:buFontTx/>
              <a:buNone/>
              <a:tabLst/>
              <a:defRPr/>
            </a:pPr>
            <a:r>
              <a:rPr kumimoji="0" lang="en-US" sz="1333" b="0" i="1"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rPr>
              <a:t>	- Couple precipitation forecasts with: </a:t>
            </a:r>
            <a:r>
              <a:rPr kumimoji="0" lang="en-US" sz="1333" b="0" i="1" u="none" strike="noStrike" kern="1200" cap="none" spc="0" normalizeH="0" baseline="0" noProof="0" dirty="0" err="1">
                <a:ln>
                  <a:noFill/>
                </a:ln>
                <a:solidFill>
                  <a:prstClr val="white"/>
                </a:solidFill>
                <a:effectLst/>
                <a:uLnTx/>
                <a:uFillTx/>
                <a:latin typeface="Helvetica Now" panose="020B0604020202020204" charset="0"/>
                <a:ea typeface="+mn-ea"/>
                <a:cs typeface="Helvetica" panose="020B0604020202020204" pitchFamily="34" charset="0"/>
              </a:rPr>
              <a:t>i</a:t>
            </a:r>
            <a:r>
              <a:rPr kumimoji="0" lang="en-US" sz="1333" b="0" i="1"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rPr>
              <a:t>) trigger thresholds; ii) susceptibility maps; iii) propagation of phenomena</a:t>
            </a:r>
          </a:p>
          <a:p>
            <a:pPr marL="323866" marR="0" lvl="2" indent="0" algn="l" defTabSz="914400" rtl="0" eaLnBrk="1" fontAlgn="auto" latinLnBrk="0" hangingPunct="1">
              <a:lnSpc>
                <a:spcPct val="100000"/>
              </a:lnSpc>
              <a:spcBef>
                <a:spcPts val="0"/>
              </a:spcBef>
              <a:spcAft>
                <a:spcPts val="0"/>
              </a:spcAft>
              <a:buClrTx/>
              <a:buSzTx/>
              <a:buFontTx/>
              <a:buNone/>
              <a:tabLst/>
              <a:defRPr/>
            </a:pPr>
            <a:endParaRPr kumimoji="0" lang="en-US" sz="1333" b="0" i="1"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endParaRPr>
          </a:p>
        </p:txBody>
      </p:sp>
      <p:sp>
        <p:nvSpPr>
          <p:cNvPr id="2" name="TextBox 31">
            <a:extLst>
              <a:ext uri="{FF2B5EF4-FFF2-40B4-BE49-F238E27FC236}">
                <a16:creationId xmlns:a16="http://schemas.microsoft.com/office/drawing/2014/main" id="{57C5AE68-B9FE-2979-6A8E-8A798EBCF31F}"/>
              </a:ext>
            </a:extLst>
          </p:cNvPr>
          <p:cNvSpPr txBox="1"/>
          <p:nvPr/>
        </p:nvSpPr>
        <p:spPr>
          <a:xfrm>
            <a:off x="656281" y="279400"/>
            <a:ext cx="11383319" cy="761683"/>
          </a:xfrm>
          <a:prstGeom prst="rect">
            <a:avLst/>
          </a:prstGeom>
        </p:spPr>
        <p:txBody>
          <a:bodyPr wrap="square" lIns="0" tIns="0" rIns="0" bIns="0" rtlCol="0" anchor="t">
            <a:spAutoFit/>
          </a:bodyPr>
          <a:lstStyle/>
          <a:p>
            <a:pPr marL="0" marR="0" lvl="0" indent="0" algn="ctr" defTabSz="914400" rtl="0" eaLnBrk="1" fontAlgn="auto" latinLnBrk="0" hangingPunct="1">
              <a:lnSpc>
                <a:spcPts val="6347"/>
              </a:lnSpc>
              <a:spcBef>
                <a:spcPct val="0"/>
              </a:spcBef>
              <a:spcAft>
                <a:spcPts val="0"/>
              </a:spcAft>
              <a:buClrTx/>
              <a:buSzTx/>
              <a:buFontTx/>
              <a:buNone/>
              <a:tabLst/>
              <a:defRPr/>
            </a:pPr>
            <a:r>
              <a:rPr kumimoji="0" lang="en-US" sz="4400" b="0" i="0" u="none" strike="noStrike" kern="1200" cap="none" spc="-91" normalizeH="0" baseline="0" noProof="0" dirty="0">
                <a:ln>
                  <a:noFill/>
                </a:ln>
                <a:solidFill>
                  <a:srgbClr val="333231"/>
                </a:solidFill>
                <a:effectLst/>
                <a:uLnTx/>
                <a:uFillTx/>
                <a:latin typeface="Helvetica Now Bold"/>
                <a:ea typeface="Helvetica Now Bold"/>
                <a:cs typeface="Helvetica Now Bold"/>
                <a:sym typeface="Helvetica Now Bold"/>
              </a:rPr>
              <a:t>LEWS development</a:t>
            </a:r>
          </a:p>
        </p:txBody>
      </p:sp>
      <p:sp>
        <p:nvSpPr>
          <p:cNvPr id="5" name="Freeform 18">
            <a:extLst>
              <a:ext uri="{FF2B5EF4-FFF2-40B4-BE49-F238E27FC236}">
                <a16:creationId xmlns:a16="http://schemas.microsoft.com/office/drawing/2014/main" id="{A97BCE37-1694-F056-47BE-4224E8779F8D}"/>
              </a:ext>
            </a:extLst>
          </p:cNvPr>
          <p:cNvSpPr>
            <a:spLocks/>
          </p:cNvSpPr>
          <p:nvPr/>
        </p:nvSpPr>
        <p:spPr>
          <a:xfrm flipH="1">
            <a:off x="-1" y="3263773"/>
            <a:ext cx="1156337" cy="3594227"/>
          </a:xfrm>
          <a:custGeom>
            <a:avLst/>
            <a:gdLst/>
            <a:ahLst/>
            <a:cxnLst/>
            <a:rect l="l" t="t" r="r" b="b"/>
            <a:pathLst>
              <a:path w="3695540" h="7418054">
                <a:moveTo>
                  <a:pt x="3695540" y="0"/>
                </a:moveTo>
                <a:lnTo>
                  <a:pt x="0" y="0"/>
                </a:lnTo>
                <a:lnTo>
                  <a:pt x="0" y="7418054"/>
                </a:lnTo>
                <a:lnTo>
                  <a:pt x="3695540" y="7418054"/>
                </a:lnTo>
                <a:lnTo>
                  <a:pt x="3695540" y="0"/>
                </a:lnTo>
                <a:close/>
              </a:path>
            </a:pathLst>
          </a:custGeom>
          <a:blipFill>
            <a:blip>
              <a:extLst>
                <a:ext uri="{96DAC541-7B7A-43D3-8B79-37D633B846F1}">
                  <asvg:svgBlip xmlns:asvg="http://schemas.microsoft.com/office/drawing/2016/SVG/main" r:embed="rId4"/>
                </a:ext>
              </a:extLst>
            </a:blip>
            <a:stretch>
              <a:fillRect r="-113060" b="-37592"/>
            </a:stretch>
          </a:blipFill>
          <a:ln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TextBox 10">
            <a:extLst>
              <a:ext uri="{FF2B5EF4-FFF2-40B4-BE49-F238E27FC236}">
                <a16:creationId xmlns:a16="http://schemas.microsoft.com/office/drawing/2014/main" id="{2987F385-F937-BF86-4E07-5037434D8BF3}"/>
              </a:ext>
            </a:extLst>
          </p:cNvPr>
          <p:cNvSpPr txBox="1">
            <a:spLocks/>
          </p:cNvSpPr>
          <p:nvPr/>
        </p:nvSpPr>
        <p:spPr>
          <a:xfrm>
            <a:off x="1817054" y="3446424"/>
            <a:ext cx="9765346" cy="1710883"/>
          </a:xfrm>
          <a:prstGeom prst="rect">
            <a:avLst/>
          </a:prstGeom>
        </p:spPr>
        <p:txBody>
          <a:bodyPr lIns="33867" tIns="33867" rIns="33867" bIns="33867" rtlCol="0" anchor="ctr"/>
          <a:lstStyle/>
          <a:p>
            <a:pPr marL="0" marR="0" lvl="0" indent="0" algn="ctr" defTabSz="914400" rtl="0" eaLnBrk="1" fontAlgn="auto" latinLnBrk="0" hangingPunct="1">
              <a:lnSpc>
                <a:spcPts val="1906"/>
              </a:lnSpc>
              <a:spcBef>
                <a:spcPct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10" name="Picture 19" descr="A group of people holding a puzzle piece&#10;&#10;Description automatically generated">
            <a:extLst>
              <a:ext uri="{FF2B5EF4-FFF2-40B4-BE49-F238E27FC236}">
                <a16:creationId xmlns:a16="http://schemas.microsoft.com/office/drawing/2014/main" id="{44A29867-5AA7-AAD8-B2C0-816515FE4C56}"/>
              </a:ext>
            </a:extLst>
          </p:cNvPr>
          <p:cNvPicPr/>
          <p:nvPr/>
        </p:nvPicPr>
        <p:blipFill rotWithShape="1">
          <a:blip r:embed="rId5" cstate="print">
            <a:extLst>
              <a:ext uri="{28A0092B-C50C-407E-A947-70E740481C1C}">
                <a14:useLocalDpi xmlns:a14="http://schemas.microsoft.com/office/drawing/2010/main" val="0"/>
              </a:ext>
            </a:extLst>
          </a:blip>
          <a:srcRect r="52056" b="12104"/>
          <a:stretch/>
        </p:blipFill>
        <p:spPr>
          <a:xfrm>
            <a:off x="10209873" y="3774609"/>
            <a:ext cx="1982127" cy="3083392"/>
          </a:xfrm>
          <a:prstGeom prst="rect">
            <a:avLst/>
          </a:prstGeom>
        </p:spPr>
      </p:pic>
      <p:pic>
        <p:nvPicPr>
          <p:cNvPr id="11" name="Image 10">
            <a:extLst>
              <a:ext uri="{FF2B5EF4-FFF2-40B4-BE49-F238E27FC236}">
                <a16:creationId xmlns:a16="http://schemas.microsoft.com/office/drawing/2014/main" id="{5DD4868A-09C3-32FF-008C-B8127CAEE1AE}"/>
              </a:ext>
            </a:extLst>
          </p:cNvPr>
          <p:cNvPicPr>
            <a:picLocks noChangeAspect="1"/>
          </p:cNvPicPr>
          <p:nvPr/>
        </p:nvPicPr>
        <p:blipFill>
          <a:blip r:embed="rId6"/>
          <a:stretch>
            <a:fillRect/>
          </a:stretch>
        </p:blipFill>
        <p:spPr>
          <a:xfrm>
            <a:off x="3993225" y="5857325"/>
            <a:ext cx="6287488" cy="874011"/>
          </a:xfrm>
          <a:prstGeom prst="rect">
            <a:avLst/>
          </a:prstGeom>
        </p:spPr>
      </p:pic>
      <p:pic>
        <p:nvPicPr>
          <p:cNvPr id="12" name="Image 11" descr="C:\Users\bernardie\AppData\Local\Microsoft\Windows\INetCache\Content.Word\MicrosoftTeams-image.png">
            <a:extLst>
              <a:ext uri="{FF2B5EF4-FFF2-40B4-BE49-F238E27FC236}">
                <a16:creationId xmlns:a16="http://schemas.microsoft.com/office/drawing/2014/main" id="{4AD9652B-FE78-A579-3FE9-754434484FBE}"/>
              </a:ext>
            </a:extLst>
          </p:cNvPr>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612600" y="3031353"/>
            <a:ext cx="1415773" cy="1347821"/>
          </a:xfrm>
          <a:prstGeom prst="rect">
            <a:avLst/>
          </a:prstGeom>
          <a:noFill/>
          <a:ln>
            <a:noFill/>
          </a:ln>
        </p:spPr>
      </p:pic>
      <p:sp>
        <p:nvSpPr>
          <p:cNvPr id="21" name="ZoneTexte 20">
            <a:extLst>
              <a:ext uri="{FF2B5EF4-FFF2-40B4-BE49-F238E27FC236}">
                <a16:creationId xmlns:a16="http://schemas.microsoft.com/office/drawing/2014/main" id="{978CCC49-A5E7-9827-62F1-955BD3B31FCC}"/>
              </a:ext>
            </a:extLst>
          </p:cNvPr>
          <p:cNvSpPr txBox="1"/>
          <p:nvPr/>
        </p:nvSpPr>
        <p:spPr>
          <a:xfrm>
            <a:off x="153069" y="5278552"/>
            <a:ext cx="10210131" cy="502573"/>
          </a:xfrm>
          <a:prstGeom prst="rect">
            <a:avLst/>
          </a:prstGeom>
          <a:noFill/>
        </p:spPr>
        <p:txBody>
          <a:bodyPr wrap="square" anchor="ctr">
            <a:spAutoFit/>
          </a:bodyPr>
          <a:lstStyle/>
          <a:p>
            <a:pPr marL="151138" marR="0" lvl="0" indent="-151138" algn="l" defTabSz="914400" rtl="0" eaLnBrk="1" fontAlgn="auto" latinLnBrk="0" hangingPunct="1">
              <a:lnSpc>
                <a:spcPct val="100000"/>
              </a:lnSpc>
              <a:spcBef>
                <a:spcPts val="0"/>
              </a:spcBef>
              <a:spcAft>
                <a:spcPts val="0"/>
              </a:spcAft>
              <a:buClrTx/>
              <a:buSzTx/>
              <a:buFontTx/>
              <a:buNone/>
              <a:tabLst/>
              <a:defRPr/>
            </a:pPr>
            <a:r>
              <a:rPr kumimoji="0" lang="en-US" sz="1333"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rPr>
              <a:t>This work is financed by the ANR VIGIMONT project </a:t>
            </a:r>
            <a:r>
              <a:rPr kumimoji="0" lang="en-US" sz="1333"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mn-cs"/>
              </a:rPr>
              <a:t>VIGIlance</a:t>
            </a:r>
            <a:r>
              <a:rPr kumimoji="0" lang="en-US" sz="1333"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rPr>
              <a:t> </a:t>
            </a:r>
            <a:r>
              <a:rPr kumimoji="0" lang="en-US" sz="1333" b="0" i="0" u="none" strike="noStrike" kern="1200" cap="none" spc="0" normalizeH="0" baseline="0" noProof="0" dirty="0" err="1">
                <a:ln>
                  <a:noFill/>
                </a:ln>
                <a:solidFill>
                  <a:prstClr val="black"/>
                </a:solidFill>
                <a:effectLst/>
                <a:uLnTx/>
                <a:uFillTx/>
                <a:latin typeface="Times New Roman" panose="02020603050405020304" pitchFamily="18" charset="0"/>
                <a:ea typeface="Times New Roman" panose="02020603050405020304" pitchFamily="18" charset="0"/>
                <a:cs typeface="+mn-cs"/>
              </a:rPr>
              <a:t>MONTagne</a:t>
            </a:r>
            <a:r>
              <a:rPr kumimoji="0" lang="en-US" sz="1333"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rPr>
              <a:t> – Mountain Vigilance : Forecasting the risk of landslides and debris flows in mountainous areas </a:t>
            </a:r>
            <a:r>
              <a:rPr kumimoji="0" lang="fr-FR" sz="1333" b="1"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rPr>
              <a:t>ANR-22-CE04-0021</a:t>
            </a:r>
            <a:r>
              <a:rPr kumimoji="0" lang="fr-FR" sz="1333"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rPr>
              <a:t>. </a:t>
            </a:r>
            <a:r>
              <a:rPr kumimoji="0" lang="fr-FR" sz="1333" b="1"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hlinkClick r:id="rId8"/>
              </a:rPr>
              <a:t>https://vigimont.fr/</a:t>
            </a:r>
            <a:r>
              <a:rPr kumimoji="0" lang="fr-FR" sz="1333" b="1"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rPr>
              <a:t> ) </a:t>
            </a:r>
            <a:r>
              <a:rPr kumimoji="0" lang="fr-FR" sz="1333"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and by </a:t>
            </a:r>
            <a:r>
              <a:rPr kumimoji="0" lang="fr-FR" sz="1333"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France 2030 IRIMONT </a:t>
            </a:r>
            <a:r>
              <a:rPr kumimoji="0" lang="fr-FR" sz="1333" b="1"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mn-cs"/>
              </a:rPr>
              <a:t>project</a:t>
            </a:r>
            <a:r>
              <a:rPr kumimoji="0" lang="fr-FR" sz="1333"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mn-cs"/>
              </a:rPr>
              <a:t> (ANR-22-EXIR-0003)</a:t>
            </a:r>
            <a:endParaRPr kumimoji="0" lang="fr-FR" sz="1333"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p:txBody>
      </p:sp>
      <p:pic>
        <p:nvPicPr>
          <p:cNvPr id="22" name="Image 21">
            <a:extLst>
              <a:ext uri="{FF2B5EF4-FFF2-40B4-BE49-F238E27FC236}">
                <a16:creationId xmlns:a16="http://schemas.microsoft.com/office/drawing/2014/main" id="{5DE621C7-6B71-7524-B263-07CC591438B8}"/>
              </a:ext>
            </a:extLst>
          </p:cNvPr>
          <p:cNvPicPr>
            <a:picLocks noChangeAspect="1"/>
          </p:cNvPicPr>
          <p:nvPr/>
        </p:nvPicPr>
        <p:blipFill>
          <a:blip r:embed="rId9"/>
          <a:stretch>
            <a:fillRect/>
          </a:stretch>
        </p:blipFill>
        <p:spPr>
          <a:xfrm>
            <a:off x="45983" y="5900761"/>
            <a:ext cx="2081149" cy="557499"/>
          </a:xfrm>
          <a:prstGeom prst="rect">
            <a:avLst/>
          </a:prstGeom>
        </p:spPr>
      </p:pic>
      <p:pic>
        <p:nvPicPr>
          <p:cNvPr id="23" name="Image 22">
            <a:extLst>
              <a:ext uri="{FF2B5EF4-FFF2-40B4-BE49-F238E27FC236}">
                <a16:creationId xmlns:a16="http://schemas.microsoft.com/office/drawing/2014/main" id="{66BD7A4E-87A0-2CB8-1C99-307A3A1FAC74}"/>
              </a:ext>
            </a:extLst>
          </p:cNvPr>
          <p:cNvPicPr>
            <a:picLocks noChangeAspect="1"/>
          </p:cNvPicPr>
          <p:nvPr/>
        </p:nvPicPr>
        <p:blipFill>
          <a:blip r:embed="rId10"/>
          <a:stretch>
            <a:fillRect/>
          </a:stretch>
        </p:blipFill>
        <p:spPr>
          <a:xfrm>
            <a:off x="2260902" y="5890965"/>
            <a:ext cx="1598552" cy="717913"/>
          </a:xfrm>
          <a:prstGeom prst="rect">
            <a:avLst/>
          </a:prstGeom>
        </p:spPr>
      </p:pic>
    </p:spTree>
    <p:extLst>
      <p:ext uri="{BB962C8B-B14F-4D97-AF65-F5344CB8AC3E}">
        <p14:creationId xmlns:p14="http://schemas.microsoft.com/office/powerpoint/2010/main" val="301999806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249447-C519-B279-EEAC-C2A79F4ACD10}"/>
            </a:ext>
          </a:extLst>
        </p:cNvPr>
        <p:cNvGrpSpPr/>
        <p:nvPr/>
      </p:nvGrpSpPr>
      <p:grpSpPr>
        <a:xfrm>
          <a:off x="0" y="0"/>
          <a:ext cx="0" cy="0"/>
          <a:chOff x="0" y="0"/>
          <a:chExt cx="0" cy="0"/>
        </a:xfrm>
      </p:grpSpPr>
      <p:grpSp>
        <p:nvGrpSpPr>
          <p:cNvPr id="34" name="Group 33">
            <a:extLst>
              <a:ext uri="{FF2B5EF4-FFF2-40B4-BE49-F238E27FC236}">
                <a16:creationId xmlns:a16="http://schemas.microsoft.com/office/drawing/2014/main" id="{C302CBBD-642A-CDC9-AF35-A2ED36B6BF5F}"/>
              </a:ext>
            </a:extLst>
          </p:cNvPr>
          <p:cNvGrpSpPr>
            <a:grpSpLocks noGrp="1" noUngrp="1" noRot="1" noMove="1" noResize="1"/>
          </p:cNvGrpSpPr>
          <p:nvPr/>
        </p:nvGrpSpPr>
        <p:grpSpPr>
          <a:xfrm>
            <a:off x="-794523" y="-2872495"/>
            <a:ext cx="3334729" cy="3817921"/>
            <a:chOff x="-1472347" y="-3608832"/>
            <a:chExt cx="5002094" cy="5726882"/>
          </a:xfrm>
        </p:grpSpPr>
        <p:grpSp>
          <p:nvGrpSpPr>
            <p:cNvPr id="13" name="Group 13">
              <a:extLst>
                <a:ext uri="{FF2B5EF4-FFF2-40B4-BE49-F238E27FC236}">
                  <a16:creationId xmlns:a16="http://schemas.microsoft.com/office/drawing/2014/main" id="{FDED312A-C0D8-10D6-70B1-D4F30C69280A}"/>
                </a:ext>
              </a:extLst>
            </p:cNvPr>
            <p:cNvGrpSpPr>
              <a:grpSpLocks noGrp="1" noUngrp="1" noRot="1" noMove="1" noResize="1"/>
            </p:cNvGrpSpPr>
            <p:nvPr/>
          </p:nvGrpSpPr>
          <p:grpSpPr>
            <a:xfrm>
              <a:off x="-1472347" y="-3608832"/>
              <a:ext cx="5002094" cy="5002094"/>
              <a:chOff x="0" y="0"/>
              <a:chExt cx="812800" cy="812800"/>
            </a:xfrm>
          </p:grpSpPr>
          <p:sp>
            <p:nvSpPr>
              <p:cNvPr id="14" name="Freeform 14">
                <a:extLst>
                  <a:ext uri="{FF2B5EF4-FFF2-40B4-BE49-F238E27FC236}">
                    <a16:creationId xmlns:a16="http://schemas.microsoft.com/office/drawing/2014/main" id="{3C5E972F-87E1-AF56-3C01-0C83804B8B61}"/>
                  </a:ext>
                </a:extLst>
              </p:cNvPr>
              <p:cNvSpPr>
                <a:spLocks noGrp="1" noRot="1" noMove="1" noResize="1" noEditPoints="1" noAdjustHandles="1" noChangeArrowheads="1" noChangeShapeType="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E0C990"/>
              </a:solidFill>
              <a:ln w="742950" cap="sq">
                <a:solidFill>
                  <a:srgbClr val="E0C990"/>
                </a:solid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TextBox 15">
                <a:extLst>
                  <a:ext uri="{FF2B5EF4-FFF2-40B4-BE49-F238E27FC236}">
                    <a16:creationId xmlns:a16="http://schemas.microsoft.com/office/drawing/2014/main" id="{98182F60-8871-A359-5370-81CE23A70DBF}"/>
                  </a:ext>
                </a:extLst>
              </p:cNvPr>
              <p:cNvSpPr txBox="1">
                <a:spLocks noGrp="1" noRot="1" noMove="1" noResize="1" noEditPoints="1" noAdjustHandles="1" noChangeArrowheads="1" noChangeShapeType="1"/>
              </p:cNvSpPr>
              <p:nvPr/>
            </p:nvSpPr>
            <p:spPr>
              <a:xfrm>
                <a:off x="76200" y="38100"/>
                <a:ext cx="660400" cy="698500"/>
              </a:xfrm>
              <a:prstGeom prst="rect">
                <a:avLst/>
              </a:prstGeom>
            </p:spPr>
            <p:txBody>
              <a:bodyPr lIns="33867" tIns="33867" rIns="33867" bIns="33867" rtlCol="0" anchor="ctr"/>
              <a:lstStyle/>
              <a:p>
                <a:pPr marL="0" marR="0" lvl="0" indent="0" algn="ctr" defTabSz="914400" rtl="0" eaLnBrk="1" fontAlgn="auto" latinLnBrk="0" hangingPunct="1">
                  <a:lnSpc>
                    <a:spcPts val="1837"/>
                  </a:lnSpc>
                  <a:spcBef>
                    <a:spcPct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6" name="Group 16">
              <a:extLst>
                <a:ext uri="{FF2B5EF4-FFF2-40B4-BE49-F238E27FC236}">
                  <a16:creationId xmlns:a16="http://schemas.microsoft.com/office/drawing/2014/main" id="{9620E31C-B3E7-E07B-C1D4-EA999FEDAF6D}"/>
                </a:ext>
              </a:extLst>
            </p:cNvPr>
            <p:cNvGrpSpPr>
              <a:grpSpLocks noGrp="1" noUngrp="1" noRot="1" noMove="1" noResize="1"/>
            </p:cNvGrpSpPr>
            <p:nvPr/>
          </p:nvGrpSpPr>
          <p:grpSpPr>
            <a:xfrm>
              <a:off x="-590503" y="934633"/>
              <a:ext cx="1183417" cy="1183417"/>
              <a:chOff x="0" y="0"/>
              <a:chExt cx="812800" cy="812800"/>
            </a:xfrm>
          </p:grpSpPr>
          <p:sp>
            <p:nvSpPr>
              <p:cNvPr id="17" name="Freeform 17">
                <a:extLst>
                  <a:ext uri="{FF2B5EF4-FFF2-40B4-BE49-F238E27FC236}">
                    <a16:creationId xmlns:a16="http://schemas.microsoft.com/office/drawing/2014/main" id="{08128344-D8B2-86BC-7E7E-D3831EA8BA51}"/>
                  </a:ext>
                </a:extLst>
              </p:cNvPr>
              <p:cNvSpPr>
                <a:spLocks noGrp="1" noRot="1" noMove="1" noResize="1" noEditPoints="1" noAdjustHandles="1" noChangeArrowheads="1" noChangeShapeType="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A1D9F6"/>
              </a:solidFill>
              <a:ln w="742950" cap="sq">
                <a:solidFill>
                  <a:srgbClr val="A1D9F6"/>
                </a:solid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TextBox 18">
                <a:extLst>
                  <a:ext uri="{FF2B5EF4-FFF2-40B4-BE49-F238E27FC236}">
                    <a16:creationId xmlns:a16="http://schemas.microsoft.com/office/drawing/2014/main" id="{D17AF8B3-7F45-310F-033A-E6CA5163436D}"/>
                  </a:ext>
                </a:extLst>
              </p:cNvPr>
              <p:cNvSpPr txBox="1">
                <a:spLocks noGrp="1" noRot="1" noMove="1" noResize="1" noEditPoints="1" noAdjustHandles="1" noChangeArrowheads="1" noChangeShapeType="1"/>
              </p:cNvSpPr>
              <p:nvPr/>
            </p:nvSpPr>
            <p:spPr>
              <a:xfrm>
                <a:off x="76200" y="38100"/>
                <a:ext cx="660400" cy="698500"/>
              </a:xfrm>
              <a:prstGeom prst="rect">
                <a:avLst/>
              </a:prstGeom>
            </p:spPr>
            <p:txBody>
              <a:bodyPr lIns="33867" tIns="33867" rIns="33867" bIns="33867" rtlCol="0" anchor="ctr"/>
              <a:lstStyle/>
              <a:p>
                <a:pPr marL="0" marR="0" lvl="0" indent="0" algn="ctr" defTabSz="914400" rtl="0" eaLnBrk="1" fontAlgn="auto" latinLnBrk="0" hangingPunct="1">
                  <a:lnSpc>
                    <a:spcPts val="1837"/>
                  </a:lnSpc>
                  <a:spcBef>
                    <a:spcPct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
        <p:nvSpPr>
          <p:cNvPr id="31" name="TextBox 31">
            <a:extLst>
              <a:ext uri="{FF2B5EF4-FFF2-40B4-BE49-F238E27FC236}">
                <a16:creationId xmlns:a16="http://schemas.microsoft.com/office/drawing/2014/main" id="{A69DE06E-5A8C-A72C-C080-7C959CFDC4A9}"/>
              </a:ext>
            </a:extLst>
          </p:cNvPr>
          <p:cNvSpPr txBox="1"/>
          <p:nvPr/>
        </p:nvSpPr>
        <p:spPr>
          <a:xfrm>
            <a:off x="943137" y="252725"/>
            <a:ext cx="10305726" cy="820866"/>
          </a:xfrm>
          <a:prstGeom prst="rect">
            <a:avLst/>
          </a:prstGeom>
        </p:spPr>
        <p:txBody>
          <a:bodyPr wrap="square" lIns="0" tIns="0" rIns="0" bIns="0" rtlCol="0" anchor="t">
            <a:sp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fr-FR" sz="2667" b="0" i="0" u="none" strike="noStrike" kern="1200" cap="none" spc="-91" normalizeH="0" baseline="0" noProof="0" dirty="0">
                <a:ln>
                  <a:noFill/>
                </a:ln>
                <a:solidFill>
                  <a:srgbClr val="333231"/>
                </a:solidFill>
                <a:effectLst/>
                <a:uLnTx/>
                <a:uFillTx/>
                <a:latin typeface="Helvetica Now Bold"/>
                <a:ea typeface="+mn-ea"/>
                <a:cs typeface="+mn-cs"/>
              </a:rPr>
              <a:t>Impact of </a:t>
            </a:r>
            <a:r>
              <a:rPr kumimoji="0" lang="fr-FR" sz="2667" b="0" i="0" u="none" strike="noStrike" kern="1200" cap="none" spc="-91" normalizeH="0" baseline="0" noProof="0" dirty="0" err="1">
                <a:ln>
                  <a:noFill/>
                </a:ln>
                <a:solidFill>
                  <a:srgbClr val="333231"/>
                </a:solidFill>
                <a:effectLst/>
                <a:uLnTx/>
                <a:uFillTx/>
                <a:latin typeface="Helvetica Now Bold"/>
                <a:ea typeface="+mn-ea"/>
                <a:cs typeface="+mn-cs"/>
              </a:rPr>
              <a:t>Extreme</a:t>
            </a:r>
            <a:r>
              <a:rPr kumimoji="0" lang="fr-FR" sz="2667" b="0" i="0" u="none" strike="noStrike" kern="1200" cap="none" spc="-91" normalizeH="0" baseline="0" noProof="0" dirty="0">
                <a:ln>
                  <a:noFill/>
                </a:ln>
                <a:solidFill>
                  <a:srgbClr val="333231"/>
                </a:solidFill>
                <a:effectLst/>
                <a:uLnTx/>
                <a:uFillTx/>
                <a:latin typeface="Helvetica Now Bold"/>
                <a:ea typeface="+mn-ea"/>
                <a:cs typeface="+mn-cs"/>
              </a:rPr>
              <a:t> </a:t>
            </a:r>
            <a:r>
              <a:rPr kumimoji="0" lang="fr-FR" sz="2667" b="0" i="0" u="none" strike="noStrike" kern="1200" cap="none" spc="-91" normalizeH="0" baseline="0" noProof="0" dirty="0" err="1">
                <a:ln>
                  <a:noFill/>
                </a:ln>
                <a:solidFill>
                  <a:srgbClr val="333231"/>
                </a:solidFill>
                <a:effectLst/>
                <a:uLnTx/>
                <a:uFillTx/>
                <a:latin typeface="Helvetica Now Bold"/>
                <a:ea typeface="+mn-ea"/>
                <a:cs typeface="+mn-cs"/>
              </a:rPr>
              <a:t>Rainfall</a:t>
            </a:r>
            <a:r>
              <a:rPr kumimoji="0" lang="fr-FR" sz="2667" b="0" i="0" u="none" strike="noStrike" kern="1200" cap="none" spc="-91" normalizeH="0" baseline="0" noProof="0" dirty="0">
                <a:ln>
                  <a:noFill/>
                </a:ln>
                <a:solidFill>
                  <a:srgbClr val="333231"/>
                </a:solidFill>
                <a:effectLst/>
                <a:uLnTx/>
                <a:uFillTx/>
                <a:latin typeface="Helvetica Now Bold"/>
                <a:ea typeface="+mn-ea"/>
                <a:cs typeface="+mn-cs"/>
              </a:rPr>
              <a:t> on </a:t>
            </a:r>
            <a:r>
              <a:rPr kumimoji="0" lang="fr-FR" sz="2667" b="0" i="0" u="none" strike="noStrike" kern="1200" cap="none" spc="-91" normalizeH="0" baseline="0" noProof="0" dirty="0" err="1">
                <a:ln>
                  <a:noFill/>
                </a:ln>
                <a:solidFill>
                  <a:srgbClr val="333231"/>
                </a:solidFill>
                <a:effectLst/>
                <a:uLnTx/>
                <a:uFillTx/>
                <a:latin typeface="Helvetica Now Bold"/>
                <a:ea typeface="+mn-ea"/>
                <a:cs typeface="+mn-cs"/>
              </a:rPr>
              <a:t>Triggering</a:t>
            </a:r>
            <a:r>
              <a:rPr kumimoji="0" lang="fr-FR" sz="2667" b="0" i="0" u="none" strike="noStrike" kern="1200" cap="none" spc="-91" normalizeH="0" baseline="0" noProof="0" dirty="0">
                <a:ln>
                  <a:noFill/>
                </a:ln>
                <a:solidFill>
                  <a:srgbClr val="333231"/>
                </a:solidFill>
                <a:effectLst/>
                <a:uLnTx/>
                <a:uFillTx/>
                <a:latin typeface="Helvetica Now Bold"/>
                <a:ea typeface="+mn-ea"/>
                <a:cs typeface="+mn-cs"/>
              </a:rPr>
              <a:t> Conditions and </a:t>
            </a:r>
            <a:r>
              <a:rPr kumimoji="0" lang="fr-FR" sz="2667" b="0" i="0" u="none" strike="noStrike" kern="1200" cap="none" spc="-91" normalizeH="0" baseline="0" noProof="0" dirty="0" err="1">
                <a:ln>
                  <a:noFill/>
                </a:ln>
                <a:solidFill>
                  <a:srgbClr val="333231"/>
                </a:solidFill>
                <a:effectLst/>
                <a:uLnTx/>
                <a:uFillTx/>
                <a:latin typeface="Helvetica Now Bold"/>
                <a:ea typeface="+mn-ea"/>
                <a:cs typeface="+mn-cs"/>
              </a:rPr>
              <a:t>Susceptibility</a:t>
            </a:r>
            <a:r>
              <a:rPr kumimoji="0" lang="fr-FR" sz="2667" b="0" i="0" u="none" strike="noStrike" kern="1200" cap="none" spc="-91" normalizeH="0" baseline="0" noProof="0" dirty="0">
                <a:ln>
                  <a:noFill/>
                </a:ln>
                <a:solidFill>
                  <a:srgbClr val="333231"/>
                </a:solidFill>
                <a:effectLst/>
                <a:uLnTx/>
                <a:uFillTx/>
                <a:latin typeface="Helvetica Now Bold"/>
                <a:ea typeface="+mn-ea"/>
                <a:cs typeface="+mn-cs"/>
              </a:rPr>
              <a:t> for </a:t>
            </a:r>
            <a:r>
              <a:rPr kumimoji="0" lang="fr-FR" sz="2667" b="0" i="0" u="none" strike="noStrike" kern="1200" cap="none" spc="-91" normalizeH="0" baseline="0" noProof="0" dirty="0" err="1">
                <a:ln>
                  <a:noFill/>
                </a:ln>
                <a:solidFill>
                  <a:srgbClr val="333231"/>
                </a:solidFill>
                <a:effectLst/>
                <a:uLnTx/>
                <a:uFillTx/>
                <a:latin typeface="Helvetica Now Bold"/>
                <a:ea typeface="+mn-ea"/>
                <a:cs typeface="+mn-cs"/>
              </a:rPr>
              <a:t>Shallow</a:t>
            </a:r>
            <a:r>
              <a:rPr kumimoji="0" lang="fr-FR" sz="2667" b="0" i="0" u="none" strike="noStrike" kern="1200" cap="none" spc="-91" normalizeH="0" baseline="0" noProof="0" dirty="0">
                <a:ln>
                  <a:noFill/>
                </a:ln>
                <a:solidFill>
                  <a:srgbClr val="333231"/>
                </a:solidFill>
                <a:effectLst/>
                <a:uLnTx/>
                <a:uFillTx/>
                <a:latin typeface="Helvetica Now Bold"/>
                <a:ea typeface="+mn-ea"/>
                <a:cs typeface="+mn-cs"/>
              </a:rPr>
              <a:t> </a:t>
            </a:r>
            <a:r>
              <a:rPr kumimoji="0" lang="fr-FR" sz="2667" b="0" i="0" u="none" strike="noStrike" kern="1200" cap="none" spc="-91" normalizeH="0" baseline="0" noProof="0" dirty="0" err="1">
                <a:ln>
                  <a:noFill/>
                </a:ln>
                <a:solidFill>
                  <a:srgbClr val="333231"/>
                </a:solidFill>
                <a:effectLst/>
                <a:uLnTx/>
                <a:uFillTx/>
                <a:latin typeface="Helvetica Now Bold"/>
                <a:ea typeface="+mn-ea"/>
                <a:cs typeface="+mn-cs"/>
              </a:rPr>
              <a:t>landslides</a:t>
            </a:r>
            <a:endParaRPr kumimoji="0" lang="en-US" sz="2667" b="0" i="0" u="none" strike="noStrike" kern="1200" cap="none" spc="-91" normalizeH="0" baseline="0" noProof="0" dirty="0">
              <a:ln>
                <a:noFill/>
              </a:ln>
              <a:solidFill>
                <a:srgbClr val="333231"/>
              </a:solidFill>
              <a:effectLst/>
              <a:uLnTx/>
              <a:uFillTx/>
              <a:latin typeface="Helvetica Now Bold"/>
              <a:ea typeface="+mn-ea"/>
              <a:cs typeface="+mn-cs"/>
              <a:sym typeface="Helvetica Now Bold"/>
            </a:endParaRPr>
          </a:p>
        </p:txBody>
      </p:sp>
      <p:sp>
        <p:nvSpPr>
          <p:cNvPr id="6" name="Freeform 6">
            <a:extLst>
              <a:ext uri="{FF2B5EF4-FFF2-40B4-BE49-F238E27FC236}">
                <a16:creationId xmlns:a16="http://schemas.microsoft.com/office/drawing/2014/main" id="{9DF93C72-B1C5-403E-A3C6-A699668E6269}"/>
              </a:ext>
            </a:extLst>
          </p:cNvPr>
          <p:cNvSpPr>
            <a:spLocks noGrp="1" noRot="1" noMove="1" noResize="1" noEditPoints="1" noAdjustHandles="1" noChangeArrowheads="1" noChangeShapeType="1"/>
          </p:cNvSpPr>
          <p:nvPr/>
        </p:nvSpPr>
        <p:spPr>
          <a:xfrm>
            <a:off x="11254589" y="4953000"/>
            <a:ext cx="937411" cy="1905000"/>
          </a:xfrm>
          <a:custGeom>
            <a:avLst/>
            <a:gdLst/>
            <a:ahLst/>
            <a:cxnLst/>
            <a:rect l="l" t="t" r="r" b="b"/>
            <a:pathLst>
              <a:path w="2812233" h="3797887">
                <a:moveTo>
                  <a:pt x="0" y="0"/>
                </a:moveTo>
                <a:lnTo>
                  <a:pt x="2812234" y="0"/>
                </a:lnTo>
                <a:lnTo>
                  <a:pt x="2812234" y="3797887"/>
                </a:lnTo>
                <a:lnTo>
                  <a:pt x="0" y="3797887"/>
                </a:lnTo>
                <a:lnTo>
                  <a:pt x="0" y="0"/>
                </a:lnTo>
                <a:close/>
              </a:path>
            </a:pathLst>
          </a:custGeom>
          <a:blipFill>
            <a:blip>
              <a:extLst>
                <a:ext uri="{96DAC541-7B7A-43D3-8B79-37D633B846F1}">
                  <asvg:svgBlip xmlns:asvg="http://schemas.microsoft.com/office/drawing/2016/SVG/main" r:embed="rId3"/>
                </a:ext>
              </a:extLst>
            </a:blip>
            <a:stretch>
              <a:fillRect t="-97549" r="-100000" b="-1"/>
            </a:stretch>
          </a:blipFill>
          <a:ln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9" name="Group 3">
            <a:extLst>
              <a:ext uri="{FF2B5EF4-FFF2-40B4-BE49-F238E27FC236}">
                <a16:creationId xmlns:a16="http://schemas.microsoft.com/office/drawing/2014/main" id="{7AA85435-F917-53DA-9643-34CDCBA6FC30}"/>
              </a:ext>
            </a:extLst>
          </p:cNvPr>
          <p:cNvGrpSpPr/>
          <p:nvPr/>
        </p:nvGrpSpPr>
        <p:grpSpPr>
          <a:xfrm>
            <a:off x="466616" y="1603652"/>
            <a:ext cx="4867558" cy="5060885"/>
            <a:chOff x="0" y="0"/>
            <a:chExt cx="1972433" cy="1097342"/>
          </a:xfrm>
        </p:grpSpPr>
        <p:sp>
          <p:nvSpPr>
            <p:cNvPr id="10" name="Freeform 4">
              <a:extLst>
                <a:ext uri="{FF2B5EF4-FFF2-40B4-BE49-F238E27FC236}">
                  <a16:creationId xmlns:a16="http://schemas.microsoft.com/office/drawing/2014/main" id="{7B29ADBB-9F0E-363B-A293-573B8E023914}"/>
                </a:ext>
              </a:extLst>
            </p:cNvPr>
            <p:cNvSpPr/>
            <p:nvPr/>
          </p:nvSpPr>
          <p:spPr>
            <a:xfrm>
              <a:off x="0" y="0"/>
              <a:ext cx="1972433" cy="1097342"/>
            </a:xfrm>
            <a:custGeom>
              <a:avLst/>
              <a:gdLst/>
              <a:ahLst/>
              <a:cxnLst/>
              <a:rect l="l" t="t" r="r" b="b"/>
              <a:pathLst>
                <a:path w="1972433" h="1097342">
                  <a:moveTo>
                    <a:pt x="52722" y="0"/>
                  </a:moveTo>
                  <a:lnTo>
                    <a:pt x="1919711" y="0"/>
                  </a:lnTo>
                  <a:cubicBezTo>
                    <a:pt x="1948829" y="0"/>
                    <a:pt x="1972433" y="23604"/>
                    <a:pt x="1972433" y="52722"/>
                  </a:cubicBezTo>
                  <a:lnTo>
                    <a:pt x="1972433" y="1044620"/>
                  </a:lnTo>
                  <a:cubicBezTo>
                    <a:pt x="1972433" y="1058603"/>
                    <a:pt x="1966878" y="1072013"/>
                    <a:pt x="1956991" y="1081900"/>
                  </a:cubicBezTo>
                  <a:cubicBezTo>
                    <a:pt x="1947104" y="1091788"/>
                    <a:pt x="1933694" y="1097342"/>
                    <a:pt x="1919711" y="1097342"/>
                  </a:cubicBezTo>
                  <a:lnTo>
                    <a:pt x="52722" y="1097342"/>
                  </a:lnTo>
                  <a:cubicBezTo>
                    <a:pt x="23604" y="1097342"/>
                    <a:pt x="0" y="1073738"/>
                    <a:pt x="0" y="1044620"/>
                  </a:cubicBezTo>
                  <a:lnTo>
                    <a:pt x="0" y="52722"/>
                  </a:lnTo>
                  <a:cubicBezTo>
                    <a:pt x="0" y="38739"/>
                    <a:pt x="5555" y="25329"/>
                    <a:pt x="15442" y="15442"/>
                  </a:cubicBezTo>
                  <a:cubicBezTo>
                    <a:pt x="25329" y="5555"/>
                    <a:pt x="38739" y="0"/>
                    <a:pt x="52722" y="0"/>
                  </a:cubicBezTo>
                  <a:close/>
                </a:path>
              </a:pathLst>
            </a:custGeom>
            <a:solidFill>
              <a:srgbClr val="1A64AE"/>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TextBox 5">
              <a:extLst>
                <a:ext uri="{FF2B5EF4-FFF2-40B4-BE49-F238E27FC236}">
                  <a16:creationId xmlns:a16="http://schemas.microsoft.com/office/drawing/2014/main" id="{9D365ED4-1EF9-6FBB-F930-18B6D7F8D256}"/>
                </a:ext>
              </a:extLst>
            </p:cNvPr>
            <p:cNvSpPr txBox="1"/>
            <p:nvPr/>
          </p:nvSpPr>
          <p:spPr>
            <a:xfrm>
              <a:off x="0" y="-19050"/>
              <a:ext cx="1972433" cy="1116392"/>
            </a:xfrm>
            <a:prstGeom prst="rect">
              <a:avLst/>
            </a:prstGeom>
          </p:spPr>
          <p:txBody>
            <a:bodyPr lIns="33867" tIns="33867" rIns="33867" bIns="33867" rtlCol="0" anchor="ctr"/>
            <a:lstStyle/>
            <a:p>
              <a:pPr marL="0" marR="0" lvl="0" indent="0" algn="ctr" defTabSz="914400" rtl="0" eaLnBrk="1" fontAlgn="auto" latinLnBrk="0" hangingPunct="1">
                <a:lnSpc>
                  <a:spcPts val="1906"/>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12" name="TextBox 30">
            <a:extLst>
              <a:ext uri="{FF2B5EF4-FFF2-40B4-BE49-F238E27FC236}">
                <a16:creationId xmlns:a16="http://schemas.microsoft.com/office/drawing/2014/main" id="{499C8DBC-180C-76D0-38C5-A62121185957}"/>
              </a:ext>
            </a:extLst>
          </p:cNvPr>
          <p:cNvSpPr txBox="1"/>
          <p:nvPr/>
        </p:nvSpPr>
        <p:spPr>
          <a:xfrm>
            <a:off x="582318" y="1719305"/>
            <a:ext cx="3577138" cy="4729500"/>
          </a:xfrm>
          <a:prstGeom prst="rect">
            <a:avLst/>
          </a:prstGeom>
        </p:spPr>
        <p:txBody>
          <a:bodyPr wrap="square" lIns="0" tIns="0" rIns="0" bIns="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E0C990"/>
                </a:solidFill>
                <a:effectLst/>
                <a:uLnTx/>
                <a:uFillTx/>
                <a:latin typeface="Helvetica Now"/>
                <a:ea typeface="Helvetica Now"/>
                <a:cs typeface="Helvetica Now"/>
                <a:sym typeface="Helvetica Now"/>
              </a:rPr>
              <a:t>Departmental analysis (French Alps Maritime):</a:t>
            </a:r>
            <a:r>
              <a:rPr kumimoji="0" lang="fr-FR" sz="1600" b="0" i="0" u="none" strike="noStrike" kern="1200" cap="none" spc="0" normalizeH="0" baseline="0" noProof="0" dirty="0">
                <a:ln>
                  <a:noFill/>
                </a:ln>
                <a:solidFill>
                  <a:prstClr val="white"/>
                </a:solidFill>
                <a:effectLst/>
                <a:uLnTx/>
                <a:uFillTx/>
                <a:latin typeface="Helvetica Now"/>
                <a:ea typeface="+mn-ea"/>
                <a:cs typeface="+mn-cs"/>
              </a:rPr>
              <a:t> </a:t>
            </a:r>
          </a:p>
          <a:p>
            <a:pPr marL="304815" marR="0" lvl="0" indent="-304815" algn="just" defTabSz="914400" rtl="0" eaLnBrk="1" fontAlgn="auto" latinLnBrk="0" hangingPunct="1">
              <a:lnSpc>
                <a:spcPct val="100000"/>
              </a:lnSpc>
              <a:spcBef>
                <a:spcPts val="1200"/>
              </a:spcBef>
              <a:spcAft>
                <a:spcPts val="0"/>
              </a:spcAft>
              <a:buClrTx/>
              <a:buSzTx/>
              <a:buFont typeface="Arial" panose="020B0604020202020204" pitchFamily="34" charset="0"/>
              <a:buChar char="•"/>
              <a:tabLst/>
              <a:defRPr/>
            </a:pPr>
            <a:r>
              <a:rPr kumimoji="0" lang="fr-FR" sz="1600" b="0" i="0" u="none" strike="noStrike" kern="1200" cap="none" spc="0" normalizeH="0" baseline="0" noProof="0" dirty="0" err="1">
                <a:ln>
                  <a:noFill/>
                </a:ln>
                <a:solidFill>
                  <a:prstClr val="white"/>
                </a:solidFill>
                <a:effectLst/>
                <a:uLnTx/>
                <a:uFillTx/>
                <a:latin typeface="Helvetica Now"/>
                <a:ea typeface="+mn-ea"/>
                <a:cs typeface="+mn-cs"/>
              </a:rPr>
              <a:t>inventory</a:t>
            </a:r>
            <a:r>
              <a:rPr kumimoji="0" lang="fr-FR" sz="1600" b="0" i="0" u="none" strike="noStrike" kern="1200" cap="none" spc="0" normalizeH="0" baseline="0" noProof="0" dirty="0">
                <a:ln>
                  <a:noFill/>
                </a:ln>
                <a:solidFill>
                  <a:prstClr val="white"/>
                </a:solidFill>
                <a:effectLst/>
                <a:uLnTx/>
                <a:uFillTx/>
                <a:latin typeface="Helvetica Now"/>
                <a:ea typeface="+mn-ea"/>
                <a:cs typeface="+mn-cs"/>
              </a:rPr>
              <a:t> </a:t>
            </a:r>
            <a:r>
              <a:rPr kumimoji="0" lang="fr-FR" sz="1600" b="0" i="0" u="none" strike="noStrike" kern="1200" cap="none" spc="0" normalizeH="0" baseline="0" noProof="0" dirty="0" err="1">
                <a:ln>
                  <a:noFill/>
                </a:ln>
                <a:solidFill>
                  <a:prstClr val="white"/>
                </a:solidFill>
                <a:effectLst/>
                <a:uLnTx/>
                <a:uFillTx/>
                <a:latin typeface="Helvetica Now"/>
                <a:ea typeface="+mn-ea"/>
                <a:cs typeface="+mn-cs"/>
              </a:rPr>
              <a:t>comprising</a:t>
            </a:r>
            <a:r>
              <a:rPr kumimoji="0" lang="fr-FR" sz="1600" b="0" i="0" u="none" strike="noStrike" kern="1200" cap="none" spc="0" normalizeH="0" baseline="0" noProof="0" dirty="0">
                <a:ln>
                  <a:noFill/>
                </a:ln>
                <a:solidFill>
                  <a:prstClr val="white"/>
                </a:solidFill>
                <a:effectLst/>
                <a:uLnTx/>
                <a:uFillTx/>
                <a:latin typeface="Helvetica Now"/>
                <a:ea typeface="+mn-ea"/>
                <a:cs typeface="+mn-cs"/>
              </a:rPr>
              <a:t> 5383 </a:t>
            </a:r>
            <a:r>
              <a:rPr kumimoji="0" lang="fr-FR" sz="1600" b="0" i="0" u="none" strike="noStrike" kern="1200" cap="none" spc="0" normalizeH="0" baseline="0" noProof="0" dirty="0" err="1">
                <a:ln>
                  <a:noFill/>
                </a:ln>
                <a:solidFill>
                  <a:prstClr val="white"/>
                </a:solidFill>
                <a:effectLst/>
                <a:uLnTx/>
                <a:uFillTx/>
                <a:latin typeface="Helvetica Now"/>
                <a:ea typeface="+mn-ea"/>
                <a:cs typeface="+mn-cs"/>
              </a:rPr>
              <a:t>shallow</a:t>
            </a:r>
            <a:r>
              <a:rPr kumimoji="0" lang="fr-FR" sz="1600" b="0" i="0" u="none" strike="noStrike" kern="1200" cap="none" spc="0" normalizeH="0" baseline="0" noProof="0" dirty="0">
                <a:ln>
                  <a:noFill/>
                </a:ln>
                <a:solidFill>
                  <a:prstClr val="white"/>
                </a:solidFill>
                <a:effectLst/>
                <a:uLnTx/>
                <a:uFillTx/>
                <a:latin typeface="Helvetica Now"/>
                <a:ea typeface="+mn-ea"/>
                <a:cs typeface="+mn-cs"/>
              </a:rPr>
              <a:t> </a:t>
            </a:r>
            <a:r>
              <a:rPr kumimoji="0" lang="fr-FR" sz="1600" b="0" i="0" u="none" strike="noStrike" kern="1200" cap="none" spc="0" normalizeH="0" baseline="0" noProof="0" dirty="0" err="1">
                <a:ln>
                  <a:noFill/>
                </a:ln>
                <a:solidFill>
                  <a:prstClr val="white"/>
                </a:solidFill>
                <a:effectLst/>
                <a:uLnTx/>
                <a:uFillTx/>
                <a:latin typeface="Helvetica Now"/>
                <a:ea typeface="+mn-ea"/>
                <a:cs typeface="+mn-cs"/>
              </a:rPr>
              <a:t>landslides</a:t>
            </a:r>
            <a:endParaRPr kumimoji="0" lang="fr-FR" sz="1600" b="0" i="0" u="none" strike="noStrike" kern="1200" cap="none" spc="0" normalizeH="0" baseline="0" noProof="0" dirty="0">
              <a:ln>
                <a:noFill/>
              </a:ln>
              <a:solidFill>
                <a:prstClr val="white"/>
              </a:solidFill>
              <a:effectLst/>
              <a:uLnTx/>
              <a:uFillTx/>
              <a:latin typeface="Helvetica Now"/>
              <a:ea typeface="+mn-ea"/>
              <a:cs typeface="+mn-cs"/>
            </a:endParaRPr>
          </a:p>
          <a:p>
            <a:pPr marL="304815" marR="0" lvl="0" indent="-304815" algn="just" defTabSz="914400" rtl="0" eaLnBrk="1" fontAlgn="auto" latinLnBrk="0" hangingPunct="1">
              <a:lnSpc>
                <a:spcPct val="100000"/>
              </a:lnSpc>
              <a:spcBef>
                <a:spcPts val="1200"/>
              </a:spcBef>
              <a:spcAft>
                <a:spcPts val="0"/>
              </a:spcAft>
              <a:buClrTx/>
              <a:buSzTx/>
              <a:buFont typeface="Arial" panose="020B0604020202020204" pitchFamily="34" charset="0"/>
              <a:buChar char="•"/>
              <a:tabLst/>
              <a:defRPr/>
            </a:pPr>
            <a:r>
              <a:rPr kumimoji="0" lang="fr-FR" sz="1600" b="0" i="0" u="none" strike="noStrike" kern="1200" cap="none" spc="0" normalizeH="0" baseline="0" noProof="0" dirty="0" err="1">
                <a:ln>
                  <a:noFill/>
                </a:ln>
                <a:solidFill>
                  <a:prstClr val="white"/>
                </a:solidFill>
                <a:effectLst/>
                <a:uLnTx/>
                <a:uFillTx/>
                <a:latin typeface="Helvetica Now"/>
                <a:ea typeface="+mn-ea"/>
                <a:cs typeface="+mn-cs"/>
              </a:rPr>
              <a:t>Three</a:t>
            </a:r>
            <a:r>
              <a:rPr kumimoji="0" lang="fr-FR" sz="1600" b="0" i="0" u="none" strike="noStrike" kern="1200" cap="none" spc="0" normalizeH="0" baseline="0" noProof="0" dirty="0">
                <a:ln>
                  <a:noFill/>
                </a:ln>
                <a:solidFill>
                  <a:prstClr val="white"/>
                </a:solidFill>
                <a:effectLst/>
                <a:uLnTx/>
                <a:uFillTx/>
                <a:latin typeface="Helvetica Now"/>
                <a:ea typeface="+mn-ea"/>
                <a:cs typeface="+mn-cs"/>
              </a:rPr>
              <a:t> types of </a:t>
            </a:r>
            <a:r>
              <a:rPr kumimoji="0" lang="fr-FR" sz="1600" b="0" i="0" u="none" strike="noStrike" kern="1200" cap="none" spc="0" normalizeH="0" baseline="0" noProof="0" dirty="0" err="1">
                <a:ln>
                  <a:noFill/>
                </a:ln>
                <a:solidFill>
                  <a:prstClr val="white"/>
                </a:solidFill>
                <a:effectLst/>
                <a:uLnTx/>
                <a:uFillTx/>
                <a:latin typeface="Helvetica Now"/>
                <a:ea typeface="+mn-ea"/>
                <a:cs typeface="+mn-cs"/>
              </a:rPr>
              <a:t>landslides</a:t>
            </a:r>
            <a:r>
              <a:rPr kumimoji="0" lang="fr-FR" sz="1600" b="0" i="0" u="none" strike="noStrike" kern="1200" cap="none" spc="0" normalizeH="0" baseline="0" noProof="0" dirty="0">
                <a:ln>
                  <a:noFill/>
                </a:ln>
                <a:solidFill>
                  <a:prstClr val="white"/>
                </a:solidFill>
                <a:effectLst/>
                <a:uLnTx/>
                <a:uFillTx/>
                <a:latin typeface="Helvetica Now"/>
                <a:ea typeface="+mn-ea"/>
                <a:cs typeface="+mn-cs"/>
              </a:rPr>
              <a:t>: road </a:t>
            </a:r>
            <a:r>
              <a:rPr kumimoji="0" lang="fr-FR" sz="1600" b="0" i="0" u="none" strike="noStrike" kern="1200" cap="none" spc="0" normalizeH="0" baseline="0" noProof="0" dirty="0" err="1">
                <a:ln>
                  <a:noFill/>
                </a:ln>
                <a:solidFill>
                  <a:prstClr val="white"/>
                </a:solidFill>
                <a:effectLst/>
                <a:uLnTx/>
                <a:uFillTx/>
                <a:latin typeface="Helvetica Now"/>
                <a:ea typeface="+mn-ea"/>
                <a:cs typeface="+mn-cs"/>
              </a:rPr>
              <a:t>embankment</a:t>
            </a:r>
            <a:r>
              <a:rPr kumimoji="0" lang="fr-FR" sz="1600" b="0" i="0" u="none" strike="noStrike" kern="1200" cap="none" spc="0" normalizeH="0" baseline="0" noProof="0" dirty="0">
                <a:ln>
                  <a:noFill/>
                </a:ln>
                <a:solidFill>
                  <a:prstClr val="white"/>
                </a:solidFill>
                <a:effectLst/>
                <a:uLnTx/>
                <a:uFillTx/>
                <a:latin typeface="Helvetica Now"/>
                <a:ea typeface="+mn-ea"/>
                <a:cs typeface="+mn-cs"/>
              </a:rPr>
              <a:t>, </a:t>
            </a:r>
            <a:r>
              <a:rPr kumimoji="0" lang="fr-FR" sz="1600" b="0" i="0" u="none" strike="noStrike" kern="1200" cap="none" spc="0" normalizeH="0" baseline="0" noProof="0" dirty="0" err="1">
                <a:ln>
                  <a:noFill/>
                </a:ln>
                <a:solidFill>
                  <a:prstClr val="white"/>
                </a:solidFill>
                <a:effectLst/>
                <a:uLnTx/>
                <a:uFillTx/>
                <a:latin typeface="Helvetica Now"/>
                <a:ea typeface="+mn-ea"/>
                <a:cs typeface="+mn-cs"/>
              </a:rPr>
              <a:t>mid-slope</a:t>
            </a:r>
            <a:r>
              <a:rPr kumimoji="0" lang="fr-FR" sz="1600" b="0" i="0" u="none" strike="noStrike" kern="1200" cap="none" spc="0" normalizeH="0" baseline="0" noProof="0" dirty="0">
                <a:ln>
                  <a:noFill/>
                </a:ln>
                <a:solidFill>
                  <a:prstClr val="white"/>
                </a:solidFill>
                <a:effectLst/>
                <a:uLnTx/>
                <a:uFillTx/>
                <a:latin typeface="Helvetica Now"/>
                <a:ea typeface="+mn-ea"/>
                <a:cs typeface="+mn-cs"/>
              </a:rPr>
              <a:t> and flow-like </a:t>
            </a:r>
            <a:r>
              <a:rPr kumimoji="0" lang="fr-FR" sz="1600" b="0" i="0" u="none" strike="noStrike" kern="1200" cap="none" spc="0" normalizeH="0" baseline="0" noProof="0" dirty="0" err="1">
                <a:ln>
                  <a:noFill/>
                </a:ln>
                <a:solidFill>
                  <a:prstClr val="white"/>
                </a:solidFill>
                <a:effectLst/>
                <a:uLnTx/>
                <a:uFillTx/>
                <a:latin typeface="Helvetica Now"/>
                <a:ea typeface="+mn-ea"/>
                <a:cs typeface="+mn-cs"/>
              </a:rPr>
              <a:t>landslides</a:t>
            </a:r>
            <a:r>
              <a:rPr kumimoji="0" lang="fr-FR" sz="1600" b="0" i="0" u="none" strike="noStrike" kern="1200" cap="none" spc="0" normalizeH="0" baseline="0" noProof="0" dirty="0">
                <a:ln>
                  <a:noFill/>
                </a:ln>
                <a:solidFill>
                  <a:prstClr val="white"/>
                </a:solidFill>
                <a:effectLst/>
                <a:uLnTx/>
                <a:uFillTx/>
                <a:latin typeface="Helvetica Now"/>
                <a:ea typeface="+mn-ea"/>
                <a:cs typeface="+mn-cs"/>
              </a:rPr>
              <a:t>. </a:t>
            </a:r>
          </a:p>
          <a:p>
            <a:pPr marL="0" marR="0" lvl="0" indent="0" algn="l" defTabSz="914400" rtl="0" eaLnBrk="1" fontAlgn="auto" latinLnBrk="0" hangingPunct="1">
              <a:lnSpc>
                <a:spcPts val="1885"/>
              </a:lnSpc>
              <a:spcBef>
                <a:spcPts val="0"/>
              </a:spcBef>
              <a:spcAft>
                <a:spcPts val="0"/>
              </a:spcAft>
              <a:buClrTx/>
              <a:buSzTx/>
              <a:buFontTx/>
              <a:buNone/>
              <a:tabLst/>
              <a:defRPr/>
            </a:pPr>
            <a:endParaRPr kumimoji="0" lang="en-US" sz="1600" b="1" i="0" u="none" strike="noStrike" kern="1200" cap="none" spc="0" normalizeH="0" baseline="0" noProof="0" dirty="0">
              <a:ln>
                <a:noFill/>
              </a:ln>
              <a:solidFill>
                <a:srgbClr val="E0C990"/>
              </a:solidFill>
              <a:effectLst/>
              <a:uLnTx/>
              <a:uFillTx/>
              <a:latin typeface="Helvetica Now"/>
              <a:ea typeface="Helvetica Now"/>
              <a:cs typeface="Helvetica Now"/>
              <a:sym typeface="Helvetica Now"/>
            </a:endParaRPr>
          </a:p>
          <a:p>
            <a:pPr marL="0" marR="0" lvl="0" indent="0" algn="l" defTabSz="914400" rtl="0" eaLnBrk="1" fontAlgn="auto" latinLnBrk="0" hangingPunct="1">
              <a:lnSpc>
                <a:spcPts val="1885"/>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E0C990"/>
                </a:solidFill>
                <a:effectLst/>
                <a:uLnTx/>
                <a:uFillTx/>
                <a:latin typeface="Helvetica Now"/>
                <a:ea typeface="Helvetica Now"/>
                <a:cs typeface="Helvetica Now"/>
                <a:sym typeface="Helvetica Now"/>
              </a:rPr>
              <a:t>Extreme event :Alex storm event </a:t>
            </a:r>
            <a:r>
              <a:rPr kumimoji="0" lang="fr-FR" sz="1600" b="0" i="0" u="none" strike="noStrike" kern="1200" cap="none" spc="0" normalizeH="0" baseline="0" noProof="0" dirty="0">
                <a:ln>
                  <a:noFill/>
                </a:ln>
                <a:solidFill>
                  <a:prstClr val="white"/>
                </a:solidFill>
                <a:effectLst/>
                <a:uLnTx/>
                <a:uFillTx/>
                <a:latin typeface="Helvetica Now"/>
                <a:ea typeface="+mn-ea"/>
                <a:cs typeface="+mn-cs"/>
              </a:rPr>
              <a:t>(</a:t>
            </a:r>
            <a:r>
              <a:rPr kumimoji="0" lang="fr-FR" sz="1600" b="0" i="0" u="none" strike="noStrike" kern="1200" cap="none" spc="0" normalizeH="0" baseline="0" noProof="0" dirty="0" err="1">
                <a:ln>
                  <a:noFill/>
                </a:ln>
                <a:solidFill>
                  <a:prstClr val="white"/>
                </a:solidFill>
                <a:effectLst/>
                <a:uLnTx/>
                <a:uFillTx/>
                <a:latin typeface="Helvetica Now"/>
                <a:ea typeface="+mn-ea"/>
                <a:cs typeface="+mn-cs"/>
              </a:rPr>
              <a:t>October</a:t>
            </a:r>
            <a:r>
              <a:rPr kumimoji="0" lang="fr-FR" sz="1600" b="0" i="0" u="none" strike="noStrike" kern="1200" cap="none" spc="0" normalizeH="0" baseline="0" noProof="0" dirty="0">
                <a:ln>
                  <a:noFill/>
                </a:ln>
                <a:solidFill>
                  <a:prstClr val="white"/>
                </a:solidFill>
                <a:effectLst/>
                <a:uLnTx/>
                <a:uFillTx/>
                <a:latin typeface="Helvetica Now"/>
                <a:ea typeface="+mn-ea"/>
                <a:cs typeface="+mn-cs"/>
              </a:rPr>
              <a:t> 2020)</a:t>
            </a:r>
          </a:p>
          <a:p>
            <a:pPr marL="0" marR="0" lvl="0" indent="0" algn="l" defTabSz="914400" rtl="0" eaLnBrk="1" fontAlgn="auto" latinLnBrk="0" hangingPunct="1">
              <a:lnSpc>
                <a:spcPts val="1885"/>
              </a:lnSpc>
              <a:spcBef>
                <a:spcPts val="0"/>
              </a:spcBef>
              <a:spcAft>
                <a:spcPts val="0"/>
              </a:spcAft>
              <a:buClrTx/>
              <a:buSzTx/>
              <a:buFontTx/>
              <a:buNone/>
              <a:tabLst/>
              <a:defRPr/>
            </a:pPr>
            <a:endParaRPr kumimoji="0" lang="en-US" sz="1600" b="1" i="0" u="none" strike="noStrike" kern="1200" cap="none" spc="0" normalizeH="0" baseline="0" noProof="0" dirty="0">
              <a:ln>
                <a:noFill/>
              </a:ln>
              <a:solidFill>
                <a:srgbClr val="E0C990"/>
              </a:solidFill>
              <a:effectLst/>
              <a:uLnTx/>
              <a:uFillTx/>
              <a:latin typeface="Helvetica Now"/>
              <a:ea typeface="Helvetica Now"/>
              <a:cs typeface="Helvetica Now"/>
              <a:sym typeface="Helvetica Now"/>
            </a:endParaRPr>
          </a:p>
          <a:p>
            <a:pPr marL="228611" marR="0" lvl="0" indent="-228611"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600" b="0" i="0" u="none" strike="noStrike" kern="1200" cap="none" spc="0" normalizeH="0" baseline="0" noProof="0" dirty="0">
                <a:ln>
                  <a:noFill/>
                </a:ln>
                <a:solidFill>
                  <a:prstClr val="white"/>
                </a:solidFill>
                <a:effectLst/>
                <a:uLnTx/>
                <a:uFillTx/>
                <a:latin typeface="Helvetica Now"/>
                <a:ea typeface="+mn-ea"/>
                <a:cs typeface="+mn-cs"/>
              </a:rPr>
              <a:t>&gt; 500 mm en 24h</a:t>
            </a:r>
          </a:p>
          <a:p>
            <a:pPr marL="228611" marR="0" lvl="0" indent="-228611"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fr-FR" sz="1600" b="0" i="0" u="none" strike="noStrike" kern="1200" cap="none" spc="0" normalizeH="0" baseline="0" noProof="0" dirty="0">
              <a:ln>
                <a:noFill/>
              </a:ln>
              <a:solidFill>
                <a:prstClr val="white"/>
              </a:solidFill>
              <a:effectLst/>
              <a:uLnTx/>
              <a:uFillTx/>
              <a:latin typeface="Helvetica Now"/>
              <a:ea typeface="+mn-ea"/>
              <a:cs typeface="+mn-cs"/>
            </a:endParaRPr>
          </a:p>
          <a:p>
            <a:pPr marL="228611" marR="0" lvl="0" indent="-228611"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600" b="0" i="0" u="none" strike="noStrike" kern="1200" cap="none" spc="0" normalizeH="0" baseline="0" noProof="0" dirty="0">
                <a:ln>
                  <a:noFill/>
                </a:ln>
                <a:solidFill>
                  <a:prstClr val="white"/>
                </a:solidFill>
                <a:effectLst/>
                <a:uLnTx/>
                <a:uFillTx/>
                <a:latin typeface="Helvetica Now"/>
                <a:ea typeface="+mn-ea"/>
                <a:cs typeface="+mn-cs"/>
              </a:rPr>
              <a:t>Tinée, Vésubie and </a:t>
            </a:r>
            <a:r>
              <a:rPr kumimoji="0" lang="fr-FR" sz="1600" b="0" i="0" u="none" strike="noStrike" kern="1200" cap="none" spc="0" normalizeH="0" baseline="0" noProof="0" dirty="0" err="1">
                <a:ln>
                  <a:noFill/>
                </a:ln>
                <a:solidFill>
                  <a:prstClr val="white"/>
                </a:solidFill>
                <a:effectLst/>
                <a:uLnTx/>
                <a:uFillTx/>
                <a:latin typeface="Helvetica Now"/>
                <a:ea typeface="+mn-ea"/>
                <a:cs typeface="+mn-cs"/>
              </a:rPr>
              <a:t>Roya</a:t>
            </a:r>
            <a:r>
              <a:rPr kumimoji="0" lang="fr-FR" sz="1600" b="0" i="0" u="none" strike="noStrike" kern="1200" cap="none" spc="0" normalizeH="0" baseline="0" noProof="0" dirty="0">
                <a:ln>
                  <a:noFill/>
                </a:ln>
                <a:solidFill>
                  <a:prstClr val="white"/>
                </a:solidFill>
                <a:effectLst/>
                <a:uLnTx/>
                <a:uFillTx/>
                <a:latin typeface="Helvetica Now"/>
                <a:ea typeface="+mn-ea"/>
                <a:cs typeface="+mn-cs"/>
              </a:rPr>
              <a:t> </a:t>
            </a:r>
            <a:r>
              <a:rPr kumimoji="0" lang="fr-FR" sz="1600" b="0" i="0" u="none" strike="noStrike" kern="1200" cap="none" spc="0" normalizeH="0" baseline="0" noProof="0" dirty="0" err="1">
                <a:ln>
                  <a:noFill/>
                </a:ln>
                <a:solidFill>
                  <a:prstClr val="white"/>
                </a:solidFill>
                <a:effectLst/>
                <a:uLnTx/>
                <a:uFillTx/>
                <a:latin typeface="Helvetica Now"/>
                <a:ea typeface="+mn-ea"/>
                <a:cs typeface="+mn-cs"/>
              </a:rPr>
              <a:t>valleys</a:t>
            </a:r>
            <a:r>
              <a:rPr kumimoji="0" lang="fr-FR" sz="1600" b="0" i="0" u="none" strike="noStrike" kern="1200" cap="none" spc="0" normalizeH="0" baseline="0" noProof="0" dirty="0">
                <a:ln>
                  <a:noFill/>
                </a:ln>
                <a:solidFill>
                  <a:prstClr val="white"/>
                </a:solidFill>
                <a:effectLst/>
                <a:uLnTx/>
                <a:uFillTx/>
                <a:latin typeface="Helvetica Now"/>
                <a:ea typeface="+mn-ea"/>
                <a:cs typeface="+mn-cs"/>
              </a:rPr>
              <a:t> </a:t>
            </a:r>
            <a:r>
              <a:rPr kumimoji="0" lang="fr-FR" sz="1600" b="0" i="0" u="none" strike="noStrike" kern="1200" cap="none" spc="0" normalizeH="0" baseline="0" noProof="0" dirty="0" err="1">
                <a:ln>
                  <a:noFill/>
                </a:ln>
                <a:solidFill>
                  <a:prstClr val="white"/>
                </a:solidFill>
                <a:effectLst/>
                <a:uLnTx/>
                <a:uFillTx/>
                <a:latin typeface="Helvetica Now"/>
                <a:ea typeface="+mn-ea"/>
                <a:cs typeface="+mn-cs"/>
              </a:rPr>
              <a:t>impacted</a:t>
            </a:r>
            <a:endParaRPr kumimoji="0" lang="fr-FR" sz="1600" b="0" i="0" u="none" strike="noStrike" kern="1200" cap="none" spc="0" normalizeH="0" baseline="0" noProof="0" dirty="0">
              <a:ln>
                <a:noFill/>
              </a:ln>
              <a:solidFill>
                <a:prstClr val="white"/>
              </a:solidFill>
              <a:effectLst/>
              <a:uLnTx/>
              <a:uFillTx/>
              <a:latin typeface="Helvetica Now"/>
              <a:ea typeface="+mn-ea"/>
              <a:cs typeface="+mn-cs"/>
            </a:endParaRPr>
          </a:p>
          <a:p>
            <a:pPr marL="228611" marR="0" lvl="0" indent="-228611"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fr-FR" sz="1600" b="0" i="0" u="none" strike="noStrike" kern="1200" cap="none" spc="0" normalizeH="0" baseline="0" noProof="0" dirty="0">
              <a:ln>
                <a:noFill/>
              </a:ln>
              <a:solidFill>
                <a:prstClr val="white"/>
              </a:solidFill>
              <a:effectLst/>
              <a:uLnTx/>
              <a:uFillTx/>
              <a:latin typeface="Helvetica Now"/>
              <a:ea typeface="+mn-ea"/>
              <a:cs typeface="+mn-cs"/>
            </a:endParaRPr>
          </a:p>
          <a:p>
            <a:pPr marL="228611" marR="0" lvl="0" indent="-228611"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600" b="0" i="0" u="none" strike="noStrike" kern="1200" cap="none" spc="0" normalizeH="0" baseline="0" noProof="0" dirty="0">
                <a:ln>
                  <a:noFill/>
                </a:ln>
                <a:solidFill>
                  <a:prstClr val="white"/>
                </a:solidFill>
                <a:effectLst/>
                <a:uLnTx/>
                <a:uFillTx/>
                <a:latin typeface="Helvetica Now"/>
                <a:ea typeface="+mn-ea"/>
                <a:cs typeface="+mn-cs"/>
              </a:rPr>
              <a:t>1656 </a:t>
            </a:r>
            <a:r>
              <a:rPr kumimoji="0" lang="fr-FR" sz="1600" b="0" i="0" u="none" strike="noStrike" kern="1200" cap="none" spc="0" normalizeH="0" baseline="0" noProof="0" dirty="0" err="1">
                <a:ln>
                  <a:noFill/>
                </a:ln>
                <a:solidFill>
                  <a:prstClr val="white"/>
                </a:solidFill>
                <a:effectLst/>
                <a:uLnTx/>
                <a:uFillTx/>
                <a:latin typeface="Helvetica Now"/>
                <a:ea typeface="+mn-ea"/>
                <a:cs typeface="+mn-cs"/>
              </a:rPr>
              <a:t>induced</a:t>
            </a:r>
            <a:r>
              <a:rPr kumimoji="0" lang="fr-FR" sz="1600" b="0" i="0" u="none" strike="noStrike" kern="1200" cap="none" spc="0" normalizeH="0" baseline="0" noProof="0" dirty="0">
                <a:ln>
                  <a:noFill/>
                </a:ln>
                <a:solidFill>
                  <a:prstClr val="white"/>
                </a:solidFill>
                <a:effectLst/>
                <a:uLnTx/>
                <a:uFillTx/>
                <a:latin typeface="Helvetica Now"/>
                <a:ea typeface="+mn-ea"/>
                <a:cs typeface="+mn-cs"/>
              </a:rPr>
              <a:t> </a:t>
            </a:r>
            <a:r>
              <a:rPr kumimoji="0" lang="fr-FR" sz="1600" b="0" i="0" u="none" strike="noStrike" kern="1200" cap="none" spc="0" normalizeH="0" baseline="0" noProof="0" dirty="0" err="1">
                <a:ln>
                  <a:noFill/>
                </a:ln>
                <a:solidFill>
                  <a:prstClr val="white"/>
                </a:solidFill>
                <a:effectLst/>
                <a:uLnTx/>
                <a:uFillTx/>
                <a:latin typeface="Helvetica Now"/>
                <a:ea typeface="+mn-ea"/>
                <a:cs typeface="+mn-cs"/>
              </a:rPr>
              <a:t>landslides</a:t>
            </a:r>
            <a:r>
              <a:rPr kumimoji="0" lang="fr-FR" sz="1600" b="0" i="0" u="none" strike="noStrike" kern="1200" cap="none" spc="0" normalizeH="0" baseline="0" noProof="0" dirty="0">
                <a:ln>
                  <a:noFill/>
                </a:ln>
                <a:solidFill>
                  <a:prstClr val="white"/>
                </a:solidFill>
                <a:effectLst/>
                <a:uLnTx/>
                <a:uFillTx/>
                <a:latin typeface="Helvetica Now"/>
                <a:ea typeface="+mn-ea"/>
                <a:cs typeface="+mn-cs"/>
              </a:rPr>
              <a:t> </a:t>
            </a:r>
          </a:p>
          <a:p>
            <a:pPr marL="228611" marR="0" lvl="0" indent="-228611"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fr-FR" sz="1600" b="0" i="0" u="none" strike="noStrike" kern="1200" cap="none" spc="0" normalizeH="0" baseline="0" noProof="0" dirty="0">
              <a:ln>
                <a:noFill/>
              </a:ln>
              <a:solidFill>
                <a:prstClr val="white"/>
              </a:solidFill>
              <a:effectLst/>
              <a:uLnTx/>
              <a:uFillTx/>
              <a:latin typeface="Helvetica Now"/>
              <a:ea typeface="+mn-ea"/>
              <a:cs typeface="+mn-cs"/>
            </a:endParaRPr>
          </a:p>
        </p:txBody>
      </p:sp>
      <p:pic>
        <p:nvPicPr>
          <p:cNvPr id="7" name="Image 6">
            <a:extLst>
              <a:ext uri="{FF2B5EF4-FFF2-40B4-BE49-F238E27FC236}">
                <a16:creationId xmlns:a16="http://schemas.microsoft.com/office/drawing/2014/main" id="{F668CC9A-C106-915C-EAC4-0135A5C20C2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249920" y="871463"/>
            <a:ext cx="3942080" cy="4428145"/>
          </a:xfrm>
          <a:prstGeom prst="rect">
            <a:avLst/>
          </a:prstGeom>
        </p:spPr>
      </p:pic>
      <p:pic>
        <p:nvPicPr>
          <p:cNvPr id="4" name="Image 3">
            <a:extLst>
              <a:ext uri="{FF2B5EF4-FFF2-40B4-BE49-F238E27FC236}">
                <a16:creationId xmlns:a16="http://schemas.microsoft.com/office/drawing/2014/main" id="{AF4AE7C3-F95E-3BAD-5DBD-659D3B3FA67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339747" y="2214880"/>
            <a:ext cx="4070145" cy="4572000"/>
          </a:xfrm>
          <a:prstGeom prst="rect">
            <a:avLst/>
          </a:prstGeom>
        </p:spPr>
      </p:pic>
      <p:sp>
        <p:nvSpPr>
          <p:cNvPr id="2" name="ZoneTexte 1">
            <a:extLst>
              <a:ext uri="{FF2B5EF4-FFF2-40B4-BE49-F238E27FC236}">
                <a16:creationId xmlns:a16="http://schemas.microsoft.com/office/drawing/2014/main" id="{20B319A4-E556-648D-D211-8AA458D40F35}"/>
              </a:ext>
            </a:extLst>
          </p:cNvPr>
          <p:cNvSpPr txBox="1"/>
          <p:nvPr/>
        </p:nvSpPr>
        <p:spPr>
          <a:xfrm>
            <a:off x="5689600" y="1073462"/>
            <a:ext cx="1778000" cy="27699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200" b="0" i="0" u="none" strike="noStrike" kern="1200" cap="none" spc="0" normalizeH="0" baseline="0" noProof="0" dirty="0" err="1">
                <a:ln>
                  <a:noFill/>
                </a:ln>
                <a:solidFill>
                  <a:prstClr val="black"/>
                </a:solidFill>
                <a:effectLst/>
                <a:uLnTx/>
                <a:uFillTx/>
                <a:latin typeface="Calibri" panose="020F0502020204030204"/>
                <a:ea typeface="+mn-ea"/>
                <a:cs typeface="+mn-cs"/>
              </a:rPr>
              <a:t>text</a:t>
            </a:r>
            <a:endParaRPr kumimoji="0" lang="fr-FR"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5" name="ZoneTexte 4">
            <a:extLst>
              <a:ext uri="{FF2B5EF4-FFF2-40B4-BE49-F238E27FC236}">
                <a16:creationId xmlns:a16="http://schemas.microsoft.com/office/drawing/2014/main" id="{20C4BCDF-7B94-13EF-06AD-025660BDF2E4}"/>
              </a:ext>
            </a:extLst>
          </p:cNvPr>
          <p:cNvSpPr txBox="1"/>
          <p:nvPr/>
        </p:nvSpPr>
        <p:spPr>
          <a:xfrm>
            <a:off x="8527321" y="5724332"/>
            <a:ext cx="3082362"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067" b="0" i="0" u="none" strike="noStrike" kern="1200" cap="none" spc="0" normalizeH="0" baseline="0" noProof="0" dirty="0">
              <a:ln>
                <a:noFill/>
              </a:ln>
              <a:solidFill>
                <a:srgbClr val="000000"/>
              </a:solidFill>
              <a:effectLst/>
              <a:uLnTx/>
              <a:uFillTx/>
              <a:latin typeface="Aptos" panose="020B00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333" b="1" i="0" u="none" strike="noStrike" kern="1200" cap="none" spc="0" normalizeH="0" baseline="0" noProof="0" dirty="0">
                <a:ln>
                  <a:noFill/>
                </a:ln>
                <a:solidFill>
                  <a:srgbClr val="000000"/>
                </a:solidFill>
                <a:effectLst/>
                <a:uLnTx/>
                <a:uFillTx/>
                <a:latin typeface="Aptos" panose="020B0004020202020204" pitchFamily="34" charset="0"/>
                <a:ea typeface="+mn-ea"/>
                <a:cs typeface="+mn-cs"/>
              </a:rPr>
              <a:t> Armand et al., NHESS, </a:t>
            </a:r>
            <a:r>
              <a:rPr kumimoji="0" lang="fr-FR" sz="1333" b="1" i="0" u="none" strike="noStrike" kern="1200" cap="none" spc="0" normalizeH="0" baseline="0" noProof="0" dirty="0" err="1">
                <a:ln>
                  <a:noFill/>
                </a:ln>
                <a:solidFill>
                  <a:srgbClr val="000000"/>
                </a:solidFill>
                <a:effectLst/>
                <a:uLnTx/>
                <a:uFillTx/>
                <a:latin typeface="Aptos" panose="020B0004020202020204" pitchFamily="34" charset="0"/>
                <a:ea typeface="+mn-ea"/>
                <a:cs typeface="+mn-cs"/>
              </a:rPr>
              <a:t>under</a:t>
            </a:r>
            <a:r>
              <a:rPr kumimoji="0" lang="fr-FR" sz="1333" b="1" i="0" u="none" strike="noStrike" kern="1200" cap="none" spc="0" normalizeH="0" baseline="0" noProof="0" dirty="0">
                <a:ln>
                  <a:noFill/>
                </a:ln>
                <a:solidFill>
                  <a:srgbClr val="000000"/>
                </a:solidFill>
                <a:effectLst/>
                <a:uLnTx/>
                <a:uFillTx/>
                <a:latin typeface="Aptos" panose="020B0004020202020204" pitchFamily="34" charset="0"/>
                <a:ea typeface="+mn-ea"/>
                <a:cs typeface="+mn-cs"/>
              </a:rPr>
              <a:t> </a:t>
            </a:r>
            <a:r>
              <a:rPr kumimoji="0" lang="fr-FR" sz="1333" b="1" i="0" u="none" strike="noStrike" kern="1200" cap="none" spc="0" normalizeH="0" baseline="0" noProof="0" dirty="0" err="1">
                <a:ln>
                  <a:noFill/>
                </a:ln>
                <a:solidFill>
                  <a:srgbClr val="000000"/>
                </a:solidFill>
                <a:effectLst/>
                <a:uLnTx/>
                <a:uFillTx/>
                <a:latin typeface="Aptos" panose="020B0004020202020204" pitchFamily="34" charset="0"/>
                <a:ea typeface="+mn-ea"/>
                <a:cs typeface="+mn-cs"/>
              </a:rPr>
              <a:t>review</a:t>
            </a:r>
            <a:endParaRPr kumimoji="0" lang="fr-FR" sz="1333"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458307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99D2AD5-CB73-2736-B3DA-E782A309ED85}"/>
            </a:ext>
          </a:extLst>
        </p:cNvPr>
        <p:cNvGrpSpPr/>
        <p:nvPr/>
      </p:nvGrpSpPr>
      <p:grpSpPr>
        <a:xfrm>
          <a:off x="0" y="0"/>
          <a:ext cx="0" cy="0"/>
          <a:chOff x="0" y="0"/>
          <a:chExt cx="0" cy="0"/>
        </a:xfrm>
      </p:grpSpPr>
      <p:pic>
        <p:nvPicPr>
          <p:cNvPr id="3" name="image12.png">
            <a:extLst>
              <a:ext uri="{FF2B5EF4-FFF2-40B4-BE49-F238E27FC236}">
                <a16:creationId xmlns:a16="http://schemas.microsoft.com/office/drawing/2014/main" id="{89E7B1FD-7D49-726E-2938-31CF06365C9D}"/>
              </a:ext>
            </a:extLst>
          </p:cNvPr>
          <p:cNvPicPr/>
          <p:nvPr/>
        </p:nvPicPr>
        <p:blipFill>
          <a:blip r:embed="rId3"/>
          <a:srcRect l="44" r="44"/>
          <a:stretch>
            <a:fillRect/>
          </a:stretch>
        </p:blipFill>
        <p:spPr>
          <a:xfrm>
            <a:off x="5998637" y="550953"/>
            <a:ext cx="5780255" cy="4662771"/>
          </a:xfrm>
          <a:prstGeom prst="rect">
            <a:avLst/>
          </a:prstGeom>
          <a:ln/>
        </p:spPr>
      </p:pic>
      <p:grpSp>
        <p:nvGrpSpPr>
          <p:cNvPr id="34" name="Group 33">
            <a:extLst>
              <a:ext uri="{FF2B5EF4-FFF2-40B4-BE49-F238E27FC236}">
                <a16:creationId xmlns:a16="http://schemas.microsoft.com/office/drawing/2014/main" id="{9F5718DA-C101-05C3-0C7F-89FF8527F479}"/>
              </a:ext>
            </a:extLst>
          </p:cNvPr>
          <p:cNvGrpSpPr>
            <a:grpSpLocks noGrp="1" noUngrp="1" noRot="1" noMove="1" noResize="1"/>
          </p:cNvGrpSpPr>
          <p:nvPr/>
        </p:nvGrpSpPr>
        <p:grpSpPr>
          <a:xfrm>
            <a:off x="-794523" y="-2872495"/>
            <a:ext cx="3334729" cy="3817921"/>
            <a:chOff x="-1472347" y="-3608832"/>
            <a:chExt cx="5002094" cy="5726882"/>
          </a:xfrm>
        </p:grpSpPr>
        <p:grpSp>
          <p:nvGrpSpPr>
            <p:cNvPr id="13" name="Group 13">
              <a:extLst>
                <a:ext uri="{FF2B5EF4-FFF2-40B4-BE49-F238E27FC236}">
                  <a16:creationId xmlns:a16="http://schemas.microsoft.com/office/drawing/2014/main" id="{7FA8C8A3-8792-86A2-B4F0-CA98B1825415}"/>
                </a:ext>
              </a:extLst>
            </p:cNvPr>
            <p:cNvGrpSpPr>
              <a:grpSpLocks noGrp="1" noUngrp="1" noRot="1" noMove="1" noResize="1"/>
            </p:cNvGrpSpPr>
            <p:nvPr/>
          </p:nvGrpSpPr>
          <p:grpSpPr>
            <a:xfrm>
              <a:off x="-1472347" y="-3608832"/>
              <a:ext cx="5002094" cy="5002094"/>
              <a:chOff x="0" y="0"/>
              <a:chExt cx="812800" cy="812800"/>
            </a:xfrm>
          </p:grpSpPr>
          <p:sp>
            <p:nvSpPr>
              <p:cNvPr id="14" name="Freeform 14">
                <a:extLst>
                  <a:ext uri="{FF2B5EF4-FFF2-40B4-BE49-F238E27FC236}">
                    <a16:creationId xmlns:a16="http://schemas.microsoft.com/office/drawing/2014/main" id="{BA0D719F-AA8E-4A33-BB4D-8581A2896D4E}"/>
                  </a:ext>
                </a:extLst>
              </p:cNvPr>
              <p:cNvSpPr>
                <a:spLocks noGrp="1" noRot="1" noMove="1" noResize="1" noEditPoints="1" noAdjustHandles="1" noChangeArrowheads="1" noChangeShapeType="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E0C990"/>
              </a:solidFill>
              <a:ln w="742950" cap="sq">
                <a:solidFill>
                  <a:srgbClr val="E0C990"/>
                </a:solid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TextBox 15">
                <a:extLst>
                  <a:ext uri="{FF2B5EF4-FFF2-40B4-BE49-F238E27FC236}">
                    <a16:creationId xmlns:a16="http://schemas.microsoft.com/office/drawing/2014/main" id="{478C8124-A4A9-B0F5-D7D8-26DB97B7B76A}"/>
                  </a:ext>
                </a:extLst>
              </p:cNvPr>
              <p:cNvSpPr txBox="1">
                <a:spLocks noGrp="1" noRot="1" noMove="1" noResize="1" noEditPoints="1" noAdjustHandles="1" noChangeArrowheads="1" noChangeShapeType="1"/>
              </p:cNvSpPr>
              <p:nvPr/>
            </p:nvSpPr>
            <p:spPr>
              <a:xfrm>
                <a:off x="76200" y="38100"/>
                <a:ext cx="660400" cy="698500"/>
              </a:xfrm>
              <a:prstGeom prst="rect">
                <a:avLst/>
              </a:prstGeom>
            </p:spPr>
            <p:txBody>
              <a:bodyPr lIns="33867" tIns="33867" rIns="33867" bIns="33867" rtlCol="0" anchor="ctr"/>
              <a:lstStyle/>
              <a:p>
                <a:pPr marL="0" marR="0" lvl="0" indent="0" algn="ctr" defTabSz="914400" rtl="0" eaLnBrk="1" fontAlgn="auto" latinLnBrk="0" hangingPunct="1">
                  <a:lnSpc>
                    <a:spcPts val="1837"/>
                  </a:lnSpc>
                  <a:spcBef>
                    <a:spcPct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6" name="Group 16">
              <a:extLst>
                <a:ext uri="{FF2B5EF4-FFF2-40B4-BE49-F238E27FC236}">
                  <a16:creationId xmlns:a16="http://schemas.microsoft.com/office/drawing/2014/main" id="{E06CB827-004D-5017-9A66-331C19727EAB}"/>
                </a:ext>
              </a:extLst>
            </p:cNvPr>
            <p:cNvGrpSpPr>
              <a:grpSpLocks noGrp="1" noUngrp="1" noRot="1" noMove="1" noResize="1"/>
            </p:cNvGrpSpPr>
            <p:nvPr/>
          </p:nvGrpSpPr>
          <p:grpSpPr>
            <a:xfrm>
              <a:off x="-590503" y="934633"/>
              <a:ext cx="1183417" cy="1183417"/>
              <a:chOff x="0" y="0"/>
              <a:chExt cx="812800" cy="812800"/>
            </a:xfrm>
          </p:grpSpPr>
          <p:sp>
            <p:nvSpPr>
              <p:cNvPr id="17" name="Freeform 17">
                <a:extLst>
                  <a:ext uri="{FF2B5EF4-FFF2-40B4-BE49-F238E27FC236}">
                    <a16:creationId xmlns:a16="http://schemas.microsoft.com/office/drawing/2014/main" id="{6A0AB1DD-6DF6-AB66-45BB-0ED4663C576D}"/>
                  </a:ext>
                </a:extLst>
              </p:cNvPr>
              <p:cNvSpPr>
                <a:spLocks noGrp="1" noRot="1" noMove="1" noResize="1" noEditPoints="1" noAdjustHandles="1" noChangeArrowheads="1" noChangeShapeType="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A1D9F6"/>
              </a:solidFill>
              <a:ln w="742950" cap="sq">
                <a:solidFill>
                  <a:srgbClr val="A1D9F6"/>
                </a:solid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TextBox 18">
                <a:extLst>
                  <a:ext uri="{FF2B5EF4-FFF2-40B4-BE49-F238E27FC236}">
                    <a16:creationId xmlns:a16="http://schemas.microsoft.com/office/drawing/2014/main" id="{60BDC102-4B4A-C588-F70C-9CABAEBA75E2}"/>
                  </a:ext>
                </a:extLst>
              </p:cNvPr>
              <p:cNvSpPr txBox="1">
                <a:spLocks noGrp="1" noRot="1" noMove="1" noResize="1" noEditPoints="1" noAdjustHandles="1" noChangeArrowheads="1" noChangeShapeType="1"/>
              </p:cNvSpPr>
              <p:nvPr/>
            </p:nvSpPr>
            <p:spPr>
              <a:xfrm>
                <a:off x="76200" y="38100"/>
                <a:ext cx="660400" cy="698500"/>
              </a:xfrm>
              <a:prstGeom prst="rect">
                <a:avLst/>
              </a:prstGeom>
            </p:spPr>
            <p:txBody>
              <a:bodyPr lIns="33867" tIns="33867" rIns="33867" bIns="33867" rtlCol="0" anchor="ctr"/>
              <a:lstStyle/>
              <a:p>
                <a:pPr marL="0" marR="0" lvl="0" indent="0" algn="ctr" defTabSz="914400" rtl="0" eaLnBrk="1" fontAlgn="auto" latinLnBrk="0" hangingPunct="1">
                  <a:lnSpc>
                    <a:spcPts val="1837"/>
                  </a:lnSpc>
                  <a:spcBef>
                    <a:spcPct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
        <p:nvSpPr>
          <p:cNvPr id="6" name="Freeform 6">
            <a:extLst>
              <a:ext uri="{FF2B5EF4-FFF2-40B4-BE49-F238E27FC236}">
                <a16:creationId xmlns:a16="http://schemas.microsoft.com/office/drawing/2014/main" id="{EA27ABFE-4B21-5A98-ABAC-D427BEDD7549}"/>
              </a:ext>
            </a:extLst>
          </p:cNvPr>
          <p:cNvSpPr>
            <a:spLocks noGrp="1" noRot="1" noMove="1" noResize="1" noEditPoints="1" noAdjustHandles="1" noChangeArrowheads="1" noChangeShapeType="1"/>
          </p:cNvSpPr>
          <p:nvPr/>
        </p:nvSpPr>
        <p:spPr>
          <a:xfrm>
            <a:off x="11254589" y="4953000"/>
            <a:ext cx="937411" cy="1905000"/>
          </a:xfrm>
          <a:custGeom>
            <a:avLst/>
            <a:gdLst/>
            <a:ahLst/>
            <a:cxnLst/>
            <a:rect l="l" t="t" r="r" b="b"/>
            <a:pathLst>
              <a:path w="2812233" h="3797887">
                <a:moveTo>
                  <a:pt x="0" y="0"/>
                </a:moveTo>
                <a:lnTo>
                  <a:pt x="2812234" y="0"/>
                </a:lnTo>
                <a:lnTo>
                  <a:pt x="2812234" y="3797887"/>
                </a:lnTo>
                <a:lnTo>
                  <a:pt x="0" y="3797887"/>
                </a:lnTo>
                <a:lnTo>
                  <a:pt x="0" y="0"/>
                </a:lnTo>
                <a:close/>
              </a:path>
            </a:pathLst>
          </a:custGeom>
          <a:blipFill>
            <a:blip>
              <a:extLst>
                <a:ext uri="{96DAC541-7B7A-43D3-8B79-37D633B846F1}">
                  <asvg:svgBlip xmlns:asvg="http://schemas.microsoft.com/office/drawing/2016/SVG/main" r:embed="rId4"/>
                </a:ext>
              </a:extLst>
            </a:blip>
            <a:stretch>
              <a:fillRect t="-97549" r="-100000" b="-1"/>
            </a:stretch>
          </a:blipFill>
          <a:ln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9" name="Group 3">
            <a:extLst>
              <a:ext uri="{FF2B5EF4-FFF2-40B4-BE49-F238E27FC236}">
                <a16:creationId xmlns:a16="http://schemas.microsoft.com/office/drawing/2014/main" id="{56EC4B9C-E520-A4A1-2E91-F6966C13949D}"/>
              </a:ext>
            </a:extLst>
          </p:cNvPr>
          <p:cNvGrpSpPr/>
          <p:nvPr/>
        </p:nvGrpSpPr>
        <p:grpSpPr>
          <a:xfrm>
            <a:off x="154874" y="1406675"/>
            <a:ext cx="5941126" cy="5221608"/>
            <a:chOff x="0" y="0"/>
            <a:chExt cx="1972433" cy="1097342"/>
          </a:xfrm>
        </p:grpSpPr>
        <p:sp>
          <p:nvSpPr>
            <p:cNvPr id="10" name="Freeform 4">
              <a:extLst>
                <a:ext uri="{FF2B5EF4-FFF2-40B4-BE49-F238E27FC236}">
                  <a16:creationId xmlns:a16="http://schemas.microsoft.com/office/drawing/2014/main" id="{481AE58D-57B8-347E-1140-A43FF2DE44E9}"/>
                </a:ext>
              </a:extLst>
            </p:cNvPr>
            <p:cNvSpPr/>
            <p:nvPr/>
          </p:nvSpPr>
          <p:spPr>
            <a:xfrm>
              <a:off x="0" y="0"/>
              <a:ext cx="1972433" cy="1097342"/>
            </a:xfrm>
            <a:custGeom>
              <a:avLst/>
              <a:gdLst/>
              <a:ahLst/>
              <a:cxnLst/>
              <a:rect l="l" t="t" r="r" b="b"/>
              <a:pathLst>
                <a:path w="1972433" h="1097342">
                  <a:moveTo>
                    <a:pt x="52722" y="0"/>
                  </a:moveTo>
                  <a:lnTo>
                    <a:pt x="1919711" y="0"/>
                  </a:lnTo>
                  <a:cubicBezTo>
                    <a:pt x="1948829" y="0"/>
                    <a:pt x="1972433" y="23604"/>
                    <a:pt x="1972433" y="52722"/>
                  </a:cubicBezTo>
                  <a:lnTo>
                    <a:pt x="1972433" y="1044620"/>
                  </a:lnTo>
                  <a:cubicBezTo>
                    <a:pt x="1972433" y="1058603"/>
                    <a:pt x="1966878" y="1072013"/>
                    <a:pt x="1956991" y="1081900"/>
                  </a:cubicBezTo>
                  <a:cubicBezTo>
                    <a:pt x="1947104" y="1091788"/>
                    <a:pt x="1933694" y="1097342"/>
                    <a:pt x="1919711" y="1097342"/>
                  </a:cubicBezTo>
                  <a:lnTo>
                    <a:pt x="52722" y="1097342"/>
                  </a:lnTo>
                  <a:cubicBezTo>
                    <a:pt x="23604" y="1097342"/>
                    <a:pt x="0" y="1073738"/>
                    <a:pt x="0" y="1044620"/>
                  </a:cubicBezTo>
                  <a:lnTo>
                    <a:pt x="0" y="52722"/>
                  </a:lnTo>
                  <a:cubicBezTo>
                    <a:pt x="0" y="38739"/>
                    <a:pt x="5555" y="25329"/>
                    <a:pt x="15442" y="15442"/>
                  </a:cubicBezTo>
                  <a:cubicBezTo>
                    <a:pt x="25329" y="5555"/>
                    <a:pt x="38739" y="0"/>
                    <a:pt x="52722" y="0"/>
                  </a:cubicBezTo>
                  <a:close/>
                </a:path>
              </a:pathLst>
            </a:custGeom>
            <a:solidFill>
              <a:srgbClr val="1A64AE"/>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TextBox 5">
              <a:extLst>
                <a:ext uri="{FF2B5EF4-FFF2-40B4-BE49-F238E27FC236}">
                  <a16:creationId xmlns:a16="http://schemas.microsoft.com/office/drawing/2014/main" id="{E2F5C3E6-1CBA-7DDE-1757-28E8DDF7BE1B}"/>
                </a:ext>
              </a:extLst>
            </p:cNvPr>
            <p:cNvSpPr txBox="1"/>
            <p:nvPr/>
          </p:nvSpPr>
          <p:spPr>
            <a:xfrm>
              <a:off x="0" y="-19050"/>
              <a:ext cx="1972433" cy="1116392"/>
            </a:xfrm>
            <a:prstGeom prst="rect">
              <a:avLst/>
            </a:prstGeom>
          </p:spPr>
          <p:txBody>
            <a:bodyPr lIns="33867" tIns="33867" rIns="33867" bIns="33867" rtlCol="0" anchor="ctr"/>
            <a:lstStyle/>
            <a:p>
              <a:pPr marL="0" marR="0" lvl="0" indent="0" algn="ctr" defTabSz="914400" rtl="0" eaLnBrk="1" fontAlgn="auto" latinLnBrk="0" hangingPunct="1">
                <a:lnSpc>
                  <a:spcPts val="1906"/>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12" name="TextBox 30">
            <a:extLst>
              <a:ext uri="{FF2B5EF4-FFF2-40B4-BE49-F238E27FC236}">
                <a16:creationId xmlns:a16="http://schemas.microsoft.com/office/drawing/2014/main" id="{98185DAE-4022-1D1C-6C63-EEAB7CB0C9A7}"/>
              </a:ext>
            </a:extLst>
          </p:cNvPr>
          <p:cNvSpPr txBox="1"/>
          <p:nvPr/>
        </p:nvSpPr>
        <p:spPr>
          <a:xfrm>
            <a:off x="254000" y="1723906"/>
            <a:ext cx="5780255" cy="4673074"/>
          </a:xfrm>
          <a:prstGeom prst="rect">
            <a:avLst/>
          </a:prstGeom>
        </p:spPr>
        <p:txBody>
          <a:bodyPr wrap="square" lIns="0" tIns="0" rIns="0" bIns="0" rtlCol="0" anchor="t">
            <a:spAutoFit/>
          </a:bodyPr>
          <a:lstStyle/>
          <a:p>
            <a:pPr marL="0" marR="0" lvl="0" indent="0" algn="l" defTabSz="914400" rtl="0" eaLnBrk="1" fontAlgn="auto" latinLnBrk="0" hangingPunct="1">
              <a:lnSpc>
                <a:spcPts val="1885"/>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E0C990"/>
                </a:solidFill>
                <a:effectLst/>
                <a:uLnTx/>
                <a:uFillTx/>
                <a:latin typeface="Helvetica Now"/>
                <a:ea typeface="+mn-ea"/>
                <a:cs typeface="+mn-cs"/>
                <a:sym typeface="Helvetica Now"/>
              </a:rPr>
              <a:t>Data: C</a:t>
            </a:r>
            <a:r>
              <a:rPr kumimoji="0" lang="fr-FR" sz="1600" b="1" i="0" u="none" strike="noStrike" kern="1200" cap="none" spc="0" normalizeH="0" baseline="0" noProof="0" dirty="0">
                <a:ln>
                  <a:noFill/>
                </a:ln>
                <a:solidFill>
                  <a:srgbClr val="E0C990"/>
                </a:solidFill>
                <a:effectLst/>
                <a:uLnTx/>
                <a:uFillTx/>
                <a:latin typeface="Helvetica Now"/>
                <a:ea typeface="+mn-ea"/>
                <a:cs typeface="+mn-cs"/>
              </a:rPr>
              <a:t>OMEPHORE </a:t>
            </a:r>
            <a:r>
              <a:rPr kumimoji="0" lang="fr-FR" sz="1600" b="1" i="0" u="none" strike="noStrike" kern="1200" cap="none" spc="0" normalizeH="0" baseline="0" noProof="0" dirty="0" err="1">
                <a:ln>
                  <a:noFill/>
                </a:ln>
                <a:solidFill>
                  <a:srgbClr val="E0C990"/>
                </a:solidFill>
                <a:effectLst/>
                <a:uLnTx/>
                <a:uFillTx/>
                <a:latin typeface="Helvetica Now"/>
                <a:ea typeface="+mn-ea"/>
                <a:cs typeface="+mn-cs"/>
              </a:rPr>
              <a:t>rainfall</a:t>
            </a:r>
            <a:r>
              <a:rPr kumimoji="0" lang="fr-FR" sz="1600" b="1" i="0" u="none" strike="noStrike" kern="1200" cap="none" spc="0" normalizeH="0" baseline="0" noProof="0" dirty="0">
                <a:ln>
                  <a:noFill/>
                </a:ln>
                <a:solidFill>
                  <a:srgbClr val="E0C990"/>
                </a:solidFill>
                <a:effectLst/>
                <a:uLnTx/>
                <a:uFillTx/>
                <a:latin typeface="Helvetica Now"/>
                <a:ea typeface="+mn-ea"/>
                <a:cs typeface="+mn-cs"/>
              </a:rPr>
              <a:t> data (</a:t>
            </a:r>
            <a:r>
              <a:rPr kumimoji="0" lang="fr-FR" sz="1600" b="1" i="0" u="none" strike="noStrike" kern="1200" cap="none" spc="0" normalizeH="0" baseline="0" noProof="0" dirty="0" err="1">
                <a:ln>
                  <a:noFill/>
                </a:ln>
                <a:solidFill>
                  <a:srgbClr val="E0C990"/>
                </a:solidFill>
                <a:effectLst/>
                <a:uLnTx/>
                <a:uFillTx/>
                <a:latin typeface="Helvetica Now"/>
                <a:ea typeface="+mn-ea"/>
                <a:cs typeface="+mn-cs"/>
              </a:rPr>
              <a:t>Météo-France</a:t>
            </a:r>
            <a:r>
              <a:rPr kumimoji="0" lang="fr-FR" sz="1600" b="1" i="0" u="none" strike="noStrike" kern="1200" cap="none" spc="0" normalizeH="0" baseline="0" noProof="0" dirty="0">
                <a:ln>
                  <a:noFill/>
                </a:ln>
                <a:solidFill>
                  <a:srgbClr val="E0C990"/>
                </a:solidFill>
                <a:effectLst/>
                <a:uLnTx/>
                <a:uFillTx/>
                <a:latin typeface="Helvetica Now"/>
                <a:ea typeface="+mn-ea"/>
                <a:cs typeface="+mn-cs"/>
              </a:rPr>
              <a:t>)</a:t>
            </a:r>
          </a:p>
          <a:p>
            <a:pPr marL="0" marR="0" lvl="0" indent="0" algn="l" defTabSz="914400" rtl="0" eaLnBrk="1" fontAlgn="auto" latinLnBrk="0" hangingPunct="1">
              <a:lnSpc>
                <a:spcPts val="1885"/>
              </a:lnSpc>
              <a:spcBef>
                <a:spcPts val="0"/>
              </a:spcBef>
              <a:spcAft>
                <a:spcPts val="0"/>
              </a:spcAft>
              <a:buClrTx/>
              <a:buSzTx/>
              <a:buFontTx/>
              <a:buNone/>
              <a:tabLst/>
              <a:defRPr/>
            </a:pPr>
            <a:endParaRPr kumimoji="0" lang="fr-FR" sz="1600" b="1" i="0" u="none" strike="noStrike" kern="1200" cap="none" spc="0" normalizeH="0" baseline="0" noProof="0" dirty="0">
              <a:ln>
                <a:noFill/>
              </a:ln>
              <a:solidFill>
                <a:srgbClr val="E0C990"/>
              </a:solidFill>
              <a:effectLst/>
              <a:uLnTx/>
              <a:uFillTx/>
              <a:latin typeface="Helvetica Now"/>
              <a:ea typeface="+mn-ea"/>
              <a:cs typeface="+mn-cs"/>
            </a:endParaRPr>
          </a:p>
          <a:p>
            <a:pPr marL="190510" marR="0" lvl="0" indent="-19051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600" b="0" i="0" u="none" strike="noStrike" kern="1200" cap="none" spc="0" normalizeH="0" baseline="0" noProof="0" dirty="0">
                <a:ln>
                  <a:noFill/>
                </a:ln>
                <a:solidFill>
                  <a:prstClr val="white"/>
                </a:solidFill>
                <a:effectLst/>
                <a:uLnTx/>
                <a:uFillTx/>
                <a:latin typeface="Helvetica Now"/>
                <a:ea typeface="+mn-ea"/>
                <a:cs typeface="+mn-cs"/>
              </a:rPr>
              <a:t>radar data </a:t>
            </a:r>
            <a:r>
              <a:rPr kumimoji="0" lang="fr-FR" sz="1600" b="0" i="0" u="none" strike="noStrike" kern="1200" cap="none" spc="0" normalizeH="0" baseline="0" noProof="0" dirty="0" err="1">
                <a:ln>
                  <a:noFill/>
                </a:ln>
                <a:solidFill>
                  <a:prstClr val="white"/>
                </a:solidFill>
                <a:effectLst/>
                <a:uLnTx/>
                <a:uFillTx/>
                <a:latin typeface="Helvetica Now"/>
                <a:ea typeface="+mn-ea"/>
                <a:cs typeface="+mn-cs"/>
              </a:rPr>
              <a:t>available</a:t>
            </a:r>
            <a:r>
              <a:rPr kumimoji="0" lang="fr-FR" sz="1600" b="0" i="0" u="none" strike="noStrike" kern="1200" cap="none" spc="0" normalizeH="0" baseline="0" noProof="0" dirty="0">
                <a:ln>
                  <a:noFill/>
                </a:ln>
                <a:solidFill>
                  <a:prstClr val="white"/>
                </a:solidFill>
                <a:effectLst/>
                <a:uLnTx/>
                <a:uFillTx/>
                <a:latin typeface="Helvetica Now"/>
                <a:ea typeface="+mn-ea"/>
                <a:cs typeface="+mn-cs"/>
              </a:rPr>
              <a:t> </a:t>
            </a:r>
            <a:r>
              <a:rPr kumimoji="0" lang="fr-FR" sz="1600" b="0" i="0" u="none" strike="noStrike" kern="1200" cap="none" spc="0" normalizeH="0" baseline="0" noProof="0" dirty="0" err="1">
                <a:ln>
                  <a:noFill/>
                </a:ln>
                <a:solidFill>
                  <a:prstClr val="white"/>
                </a:solidFill>
                <a:effectLst/>
                <a:uLnTx/>
                <a:uFillTx/>
                <a:latin typeface="Helvetica Now"/>
                <a:ea typeface="+mn-ea"/>
                <a:cs typeface="+mn-cs"/>
              </a:rPr>
              <a:t>since</a:t>
            </a:r>
            <a:r>
              <a:rPr kumimoji="0" lang="fr-FR" sz="1600" b="0" i="0" u="none" strike="noStrike" kern="1200" cap="none" spc="0" normalizeH="0" baseline="0" noProof="0" dirty="0">
                <a:ln>
                  <a:noFill/>
                </a:ln>
                <a:solidFill>
                  <a:prstClr val="white"/>
                </a:solidFill>
                <a:effectLst/>
                <a:uLnTx/>
                <a:uFillTx/>
                <a:latin typeface="Helvetica Now"/>
                <a:ea typeface="+mn-ea"/>
                <a:cs typeface="+mn-cs"/>
              </a:rPr>
              <a:t> 1997 at an </a:t>
            </a:r>
            <a:r>
              <a:rPr kumimoji="0" lang="fr-FR" sz="1600" b="0" i="0" u="none" strike="noStrike" kern="1200" cap="none" spc="0" normalizeH="0" baseline="0" noProof="0" dirty="0" err="1">
                <a:ln>
                  <a:noFill/>
                </a:ln>
                <a:solidFill>
                  <a:prstClr val="white"/>
                </a:solidFill>
                <a:effectLst/>
                <a:uLnTx/>
                <a:uFillTx/>
                <a:latin typeface="Helvetica Now"/>
                <a:ea typeface="+mn-ea"/>
                <a:cs typeface="+mn-cs"/>
              </a:rPr>
              <a:t>hourly</a:t>
            </a:r>
            <a:r>
              <a:rPr kumimoji="0" lang="fr-FR" sz="1600" b="0" i="0" u="none" strike="noStrike" kern="1200" cap="none" spc="0" normalizeH="0" baseline="0" noProof="0" dirty="0">
                <a:ln>
                  <a:noFill/>
                </a:ln>
                <a:solidFill>
                  <a:prstClr val="white"/>
                </a:solidFill>
                <a:effectLst/>
                <a:uLnTx/>
                <a:uFillTx/>
                <a:latin typeface="Helvetica Now"/>
                <a:ea typeface="+mn-ea"/>
                <a:cs typeface="+mn-cs"/>
              </a:rPr>
              <a:t> time </a:t>
            </a:r>
            <a:r>
              <a:rPr kumimoji="0" lang="fr-FR" sz="1600" b="0" i="0" u="none" strike="noStrike" kern="1200" cap="none" spc="0" normalizeH="0" baseline="0" noProof="0" dirty="0" err="1">
                <a:ln>
                  <a:noFill/>
                </a:ln>
                <a:solidFill>
                  <a:prstClr val="white"/>
                </a:solidFill>
                <a:effectLst/>
                <a:uLnTx/>
                <a:uFillTx/>
                <a:latin typeface="Helvetica Now"/>
                <a:ea typeface="+mn-ea"/>
                <a:cs typeface="+mn-cs"/>
              </a:rPr>
              <a:t>step</a:t>
            </a:r>
            <a:r>
              <a:rPr kumimoji="0" lang="fr-FR" sz="1600" b="0" i="0" u="none" strike="noStrike" kern="1200" cap="none" spc="0" normalizeH="0" baseline="0" noProof="0" dirty="0">
                <a:ln>
                  <a:noFill/>
                </a:ln>
                <a:solidFill>
                  <a:prstClr val="white"/>
                </a:solidFill>
                <a:effectLst/>
                <a:uLnTx/>
                <a:uFillTx/>
                <a:latin typeface="Helvetica Now"/>
                <a:ea typeface="+mn-ea"/>
                <a:cs typeface="+mn-cs"/>
              </a:rPr>
              <a:t> on a </a:t>
            </a:r>
            <a:r>
              <a:rPr kumimoji="0" lang="fr-FR" sz="1600" b="0" i="0" u="none" strike="noStrike" kern="1200" cap="none" spc="0" normalizeH="0" baseline="0" noProof="0" dirty="0" err="1">
                <a:ln>
                  <a:noFill/>
                </a:ln>
                <a:solidFill>
                  <a:prstClr val="white"/>
                </a:solidFill>
                <a:effectLst/>
                <a:uLnTx/>
                <a:uFillTx/>
                <a:latin typeface="Helvetica Now"/>
                <a:ea typeface="+mn-ea"/>
                <a:cs typeface="+mn-cs"/>
              </a:rPr>
              <a:t>regular</a:t>
            </a:r>
            <a:r>
              <a:rPr kumimoji="0" lang="fr-FR" sz="1600" b="0" i="0" u="none" strike="noStrike" kern="1200" cap="none" spc="0" normalizeH="0" baseline="0" noProof="0" dirty="0">
                <a:ln>
                  <a:noFill/>
                </a:ln>
                <a:solidFill>
                  <a:prstClr val="white"/>
                </a:solidFill>
                <a:effectLst/>
                <a:uLnTx/>
                <a:uFillTx/>
                <a:latin typeface="Helvetica Now"/>
                <a:ea typeface="+mn-ea"/>
                <a:cs typeface="+mn-cs"/>
              </a:rPr>
              <a:t> </a:t>
            </a:r>
            <a:r>
              <a:rPr kumimoji="0" lang="fr-FR" sz="1600" b="0" i="0" u="none" strike="noStrike" kern="1200" cap="none" spc="0" normalizeH="0" baseline="0" noProof="0" dirty="0" err="1">
                <a:ln>
                  <a:noFill/>
                </a:ln>
                <a:solidFill>
                  <a:prstClr val="white"/>
                </a:solidFill>
                <a:effectLst/>
                <a:uLnTx/>
                <a:uFillTx/>
                <a:latin typeface="Helvetica Now"/>
                <a:ea typeface="+mn-ea"/>
                <a:cs typeface="+mn-cs"/>
              </a:rPr>
              <a:t>grid</a:t>
            </a:r>
            <a:r>
              <a:rPr kumimoji="0" lang="fr-FR" sz="1600" b="0" i="0" u="none" strike="noStrike" kern="1200" cap="none" spc="0" normalizeH="0" baseline="0" noProof="0" dirty="0">
                <a:ln>
                  <a:noFill/>
                </a:ln>
                <a:solidFill>
                  <a:prstClr val="white"/>
                </a:solidFill>
                <a:effectLst/>
                <a:uLnTx/>
                <a:uFillTx/>
                <a:latin typeface="Helvetica Now"/>
                <a:ea typeface="+mn-ea"/>
                <a:cs typeface="+mn-cs"/>
              </a:rPr>
              <a:t> of 1*1 km, </a:t>
            </a:r>
            <a:r>
              <a:rPr kumimoji="0" lang="en-US" sz="1600" b="0" i="0" u="none" strike="noStrike" kern="1200" cap="none" spc="0" normalizeH="0" baseline="0" noProof="0" dirty="0">
                <a:ln>
                  <a:noFill/>
                </a:ln>
                <a:solidFill>
                  <a:prstClr val="white"/>
                </a:solidFill>
                <a:effectLst/>
                <a:uLnTx/>
                <a:uFillTx/>
                <a:latin typeface="Helvetica Now"/>
                <a:ea typeface="+mn-ea"/>
                <a:cs typeface="+mn-cs"/>
              </a:rPr>
              <a:t>resulting from the fusion of radar measurements and </a:t>
            </a:r>
            <a:r>
              <a:rPr kumimoji="0" lang="en-US" sz="1600" b="0" i="1" u="none" strike="noStrike" kern="1200" cap="none" spc="0" normalizeH="0" baseline="0" noProof="0" dirty="0">
                <a:ln>
                  <a:noFill/>
                </a:ln>
                <a:solidFill>
                  <a:prstClr val="white"/>
                </a:solidFill>
                <a:effectLst/>
                <a:uLnTx/>
                <a:uFillTx/>
                <a:latin typeface="Helvetica Now"/>
                <a:ea typeface="+mn-ea"/>
                <a:cs typeface="+mn-cs"/>
              </a:rPr>
              <a:t>in situ </a:t>
            </a:r>
            <a:r>
              <a:rPr kumimoji="0" lang="en-US" sz="1600" b="0" i="0" u="none" strike="noStrike" kern="1200" cap="none" spc="0" normalizeH="0" baseline="0" noProof="0" dirty="0">
                <a:ln>
                  <a:noFill/>
                </a:ln>
                <a:solidFill>
                  <a:prstClr val="white"/>
                </a:solidFill>
                <a:effectLst/>
                <a:uLnTx/>
                <a:uFillTx/>
                <a:latin typeface="Helvetica Now"/>
                <a:ea typeface="+mn-ea"/>
                <a:cs typeface="+mn-cs"/>
              </a:rPr>
              <a:t>observations from a rain gauge network</a:t>
            </a:r>
            <a:endParaRPr kumimoji="0" lang="fr-FR" sz="1600" b="0" i="0" u="none" strike="noStrike" kern="1200" cap="none" spc="0" normalizeH="0" baseline="0" noProof="0" dirty="0">
              <a:ln>
                <a:noFill/>
              </a:ln>
              <a:solidFill>
                <a:prstClr val="white"/>
              </a:solidFill>
              <a:effectLst/>
              <a:uLnTx/>
              <a:uFillTx/>
              <a:latin typeface="Helvetica Now"/>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600" b="0" i="0" u="none" strike="noStrike" kern="1200" cap="none" spc="0" normalizeH="0" baseline="0" noProof="0" dirty="0">
              <a:ln>
                <a:noFill/>
              </a:ln>
              <a:solidFill>
                <a:prstClr val="white"/>
              </a:solidFill>
              <a:effectLst/>
              <a:uLnTx/>
              <a:uFillTx/>
              <a:latin typeface="Helvetica Now"/>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a:ln>
                  <a:noFill/>
                </a:ln>
                <a:solidFill>
                  <a:srgbClr val="E0C990"/>
                </a:solidFill>
                <a:effectLst/>
                <a:uLnTx/>
                <a:uFillTx/>
                <a:latin typeface="Helvetica Now"/>
                <a:ea typeface="+mn-ea"/>
                <a:cs typeface="+mn-cs"/>
                <a:sym typeface="Wingdings" panose="05000000000000000000" pitchFamily="2" charset="2"/>
              </a:rPr>
              <a:t>Model : </a:t>
            </a:r>
            <a:r>
              <a:rPr kumimoji="0" lang="fr-FR" sz="1600" b="0" i="0" u="none" strike="noStrike" kern="1200" cap="none" spc="0" normalizeH="0" baseline="0" noProof="0" dirty="0">
                <a:ln>
                  <a:noFill/>
                </a:ln>
                <a:solidFill>
                  <a:prstClr val="white"/>
                </a:solidFill>
                <a:effectLst/>
                <a:uLnTx/>
                <a:uFillTx/>
                <a:latin typeface="Helvetica Now"/>
                <a:ea typeface="+mn-ea"/>
                <a:cs typeface="+mn-cs"/>
                <a:sym typeface="Wingdings" panose="05000000000000000000" pitchFamily="2" charset="2"/>
              </a:rPr>
              <a:t>Algorithme CTRL-T (</a:t>
            </a:r>
            <a:r>
              <a:rPr kumimoji="0" lang="fr-FR" sz="1600" b="0" i="0" u="none" strike="noStrike" kern="1200" cap="none" spc="0" normalizeH="0" baseline="0" noProof="0" dirty="0" err="1">
                <a:ln>
                  <a:noFill/>
                </a:ln>
                <a:solidFill>
                  <a:prstClr val="white"/>
                </a:solidFill>
                <a:effectLst/>
                <a:uLnTx/>
                <a:uFillTx/>
                <a:latin typeface="Helvetica Now"/>
                <a:ea typeface="+mn-ea"/>
                <a:cs typeface="+mn-cs"/>
                <a:sym typeface="Wingdings" panose="05000000000000000000" pitchFamily="2" charset="2"/>
              </a:rPr>
              <a:t>Melillo</a:t>
            </a:r>
            <a:r>
              <a:rPr kumimoji="0" lang="fr-FR" sz="1600" b="0" i="0" u="none" strike="noStrike" kern="1200" cap="none" spc="0" normalizeH="0" baseline="0" noProof="0" dirty="0">
                <a:ln>
                  <a:noFill/>
                </a:ln>
                <a:solidFill>
                  <a:prstClr val="white"/>
                </a:solidFill>
                <a:effectLst/>
                <a:uLnTx/>
                <a:uFillTx/>
                <a:latin typeface="Helvetica Now"/>
                <a:ea typeface="+mn-ea"/>
                <a:cs typeface="+mn-cs"/>
                <a:sym typeface="Wingdings" panose="05000000000000000000" pitchFamily="2" charset="2"/>
              </a:rPr>
              <a:t> and al. 2015, 2018)</a:t>
            </a:r>
          </a:p>
          <a:p>
            <a:pPr marL="190510" marR="0" lvl="0" indent="-19051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fr-FR" sz="1600" b="0" i="0" u="none" strike="noStrike" kern="1200" cap="none" spc="0" normalizeH="0" baseline="0" noProof="0" dirty="0">
              <a:ln>
                <a:noFill/>
              </a:ln>
              <a:solidFill>
                <a:prstClr val="white"/>
              </a:solidFill>
              <a:effectLst/>
              <a:uLnTx/>
              <a:uFillTx/>
              <a:latin typeface="Helvetica Now"/>
              <a:ea typeface="+mn-ea"/>
              <a:cs typeface="+mn-cs"/>
              <a:sym typeface="Wingdings" panose="05000000000000000000" pitchFamily="2" charset="2"/>
            </a:endParaRPr>
          </a:p>
          <a:p>
            <a:pPr marL="190510" marR="0" lvl="0" indent="-19051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600" b="0" i="0" u="none" strike="noStrike" kern="1200" cap="none" spc="0" normalizeH="0" baseline="0" noProof="0" dirty="0" err="1">
                <a:ln>
                  <a:noFill/>
                </a:ln>
                <a:solidFill>
                  <a:prstClr val="white"/>
                </a:solidFill>
                <a:effectLst/>
                <a:uLnTx/>
                <a:uFillTx/>
                <a:latin typeface="Helvetica Now"/>
                <a:ea typeface="+mn-ea"/>
                <a:cs typeface="+mn-cs"/>
                <a:sym typeface="Wingdings" panose="05000000000000000000" pitchFamily="2" charset="2"/>
              </a:rPr>
              <a:t>Define</a:t>
            </a:r>
            <a:r>
              <a:rPr kumimoji="0" lang="fr-FR" sz="1600" b="0" i="0" u="none" strike="noStrike" kern="1200" cap="none" spc="0" normalizeH="0" baseline="0" noProof="0" dirty="0">
                <a:ln>
                  <a:noFill/>
                </a:ln>
                <a:solidFill>
                  <a:prstClr val="white"/>
                </a:solidFill>
                <a:effectLst/>
                <a:uLnTx/>
                <a:uFillTx/>
                <a:latin typeface="Helvetica Now"/>
                <a:ea typeface="+mn-ea"/>
                <a:cs typeface="+mn-cs"/>
                <a:sym typeface="Wingdings" panose="05000000000000000000" pitchFamily="2" charset="2"/>
              </a:rPr>
              <a:t> </a:t>
            </a:r>
            <a:r>
              <a:rPr kumimoji="0" lang="fr-FR" sz="1600" b="0" i="0" u="none" strike="noStrike" kern="1200" cap="none" spc="0" normalizeH="0" baseline="0" noProof="0" dirty="0" err="1">
                <a:ln>
                  <a:noFill/>
                </a:ln>
                <a:solidFill>
                  <a:prstClr val="white"/>
                </a:solidFill>
                <a:effectLst/>
                <a:uLnTx/>
                <a:uFillTx/>
                <a:latin typeface="Helvetica Now"/>
                <a:ea typeface="+mn-ea"/>
                <a:cs typeface="+mn-cs"/>
                <a:sym typeface="Wingdings" panose="05000000000000000000" pitchFamily="2" charset="2"/>
              </a:rPr>
              <a:t>rainfall</a:t>
            </a:r>
            <a:r>
              <a:rPr kumimoji="0" lang="fr-FR" sz="1600" b="0" i="0" u="none" strike="noStrike" kern="1200" cap="none" spc="0" normalizeH="0" baseline="0" noProof="0" dirty="0">
                <a:ln>
                  <a:noFill/>
                </a:ln>
                <a:solidFill>
                  <a:prstClr val="white"/>
                </a:solidFill>
                <a:effectLst/>
                <a:uLnTx/>
                <a:uFillTx/>
                <a:latin typeface="Helvetica Now"/>
                <a:ea typeface="+mn-ea"/>
                <a:cs typeface="+mn-cs"/>
                <a:sym typeface="Wingdings" panose="05000000000000000000" pitchFamily="2" charset="2"/>
              </a:rPr>
              <a:t> </a:t>
            </a:r>
            <a:r>
              <a:rPr kumimoji="0" lang="fr-FR" sz="1600" b="0" i="0" u="none" strike="noStrike" kern="1200" cap="none" spc="0" normalizeH="0" baseline="0" noProof="0" dirty="0" err="1">
                <a:ln>
                  <a:noFill/>
                </a:ln>
                <a:solidFill>
                  <a:prstClr val="white"/>
                </a:solidFill>
                <a:effectLst/>
                <a:uLnTx/>
                <a:uFillTx/>
                <a:latin typeface="Helvetica Now"/>
                <a:ea typeface="+mn-ea"/>
                <a:cs typeface="+mn-cs"/>
                <a:sym typeface="Wingdings" panose="05000000000000000000" pitchFamily="2" charset="2"/>
              </a:rPr>
              <a:t>events</a:t>
            </a:r>
            <a:r>
              <a:rPr kumimoji="0" lang="fr-FR" sz="1600" b="0" i="0" u="none" strike="noStrike" kern="1200" cap="none" spc="0" normalizeH="0" baseline="0" noProof="0" dirty="0">
                <a:ln>
                  <a:noFill/>
                </a:ln>
                <a:solidFill>
                  <a:prstClr val="white"/>
                </a:solidFill>
                <a:effectLst/>
                <a:uLnTx/>
                <a:uFillTx/>
                <a:latin typeface="Helvetica Now"/>
                <a:ea typeface="+mn-ea"/>
                <a:cs typeface="+mn-cs"/>
                <a:sym typeface="Wingdings" panose="05000000000000000000" pitchFamily="2" charset="2"/>
              </a:rPr>
              <a:t> </a:t>
            </a:r>
            <a:r>
              <a:rPr kumimoji="0" lang="fr-FR" sz="1600" b="0" i="0" u="none" strike="noStrike" kern="1200" cap="none" spc="0" normalizeH="0" baseline="0" noProof="0" dirty="0" err="1">
                <a:ln>
                  <a:noFill/>
                </a:ln>
                <a:solidFill>
                  <a:prstClr val="white"/>
                </a:solidFill>
                <a:effectLst/>
                <a:uLnTx/>
                <a:uFillTx/>
                <a:latin typeface="Helvetica Now"/>
                <a:ea typeface="+mn-ea"/>
                <a:cs typeface="+mn-cs"/>
                <a:sym typeface="Wingdings" panose="05000000000000000000" pitchFamily="2" charset="2"/>
              </a:rPr>
              <a:t>that</a:t>
            </a:r>
            <a:r>
              <a:rPr kumimoji="0" lang="fr-FR" sz="1600" b="0" i="0" u="none" strike="noStrike" kern="1200" cap="none" spc="0" normalizeH="0" baseline="0" noProof="0" dirty="0">
                <a:ln>
                  <a:noFill/>
                </a:ln>
                <a:solidFill>
                  <a:prstClr val="white"/>
                </a:solidFill>
                <a:effectLst/>
                <a:uLnTx/>
                <a:uFillTx/>
                <a:latin typeface="Helvetica Now"/>
                <a:ea typeface="+mn-ea"/>
                <a:cs typeface="+mn-cs"/>
                <a:sym typeface="Wingdings" panose="05000000000000000000" pitchFamily="2" charset="2"/>
              </a:rPr>
              <a:t> trigger </a:t>
            </a:r>
            <a:r>
              <a:rPr kumimoji="0" lang="fr-FR" sz="1600" b="0" i="0" u="none" strike="noStrike" kern="1200" cap="none" spc="0" normalizeH="0" baseline="0" noProof="0" dirty="0" err="1">
                <a:ln>
                  <a:noFill/>
                </a:ln>
                <a:solidFill>
                  <a:prstClr val="white"/>
                </a:solidFill>
                <a:effectLst/>
                <a:uLnTx/>
                <a:uFillTx/>
                <a:latin typeface="Helvetica Now"/>
                <a:ea typeface="+mn-ea"/>
                <a:cs typeface="+mn-cs"/>
                <a:sym typeface="Wingdings" panose="05000000000000000000" pitchFamily="2" charset="2"/>
              </a:rPr>
              <a:t>landslides</a:t>
            </a:r>
            <a:r>
              <a:rPr kumimoji="0" lang="fr-FR" sz="1600" b="0" i="0" u="none" strike="noStrike" kern="1200" cap="none" spc="0" normalizeH="0" baseline="0" noProof="0" dirty="0">
                <a:ln>
                  <a:noFill/>
                </a:ln>
                <a:solidFill>
                  <a:prstClr val="white"/>
                </a:solidFill>
                <a:effectLst/>
                <a:uLnTx/>
                <a:uFillTx/>
                <a:latin typeface="Helvetica Now"/>
                <a:ea typeface="+mn-ea"/>
                <a:cs typeface="+mn-cs"/>
                <a:sym typeface="Wingdings" panose="05000000000000000000" pitchFamily="2" charset="2"/>
              </a:rPr>
              <a:t>, </a:t>
            </a:r>
            <a:r>
              <a:rPr kumimoji="0" lang="fr-FR" sz="1600" b="0" i="0" u="none" strike="noStrike" kern="1200" cap="none" spc="0" normalizeH="0" baseline="0" noProof="0" dirty="0" err="1">
                <a:ln>
                  <a:noFill/>
                </a:ln>
                <a:solidFill>
                  <a:prstClr val="white"/>
                </a:solidFill>
                <a:effectLst/>
                <a:uLnTx/>
                <a:uFillTx/>
                <a:latin typeface="Helvetica Now"/>
                <a:ea typeface="+mn-ea"/>
                <a:cs typeface="+mn-cs"/>
                <a:sym typeface="Wingdings" panose="05000000000000000000" pitchFamily="2" charset="2"/>
              </a:rPr>
              <a:t>caracterised</a:t>
            </a:r>
            <a:r>
              <a:rPr kumimoji="0" lang="fr-FR" sz="1600" b="0" i="0" u="none" strike="noStrike" kern="1200" cap="none" spc="0" normalizeH="0" baseline="0" noProof="0" dirty="0">
                <a:ln>
                  <a:noFill/>
                </a:ln>
                <a:solidFill>
                  <a:prstClr val="white"/>
                </a:solidFill>
                <a:effectLst/>
                <a:uLnTx/>
                <a:uFillTx/>
                <a:latin typeface="Helvetica Now"/>
                <a:ea typeface="+mn-ea"/>
                <a:cs typeface="+mn-cs"/>
                <a:sym typeface="Wingdings" panose="05000000000000000000" pitchFamily="2" charset="2"/>
              </a:rPr>
              <a:t> by :</a:t>
            </a:r>
          </a:p>
          <a:p>
            <a:pPr marL="495325" marR="0" lvl="1" indent="-19051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600" b="0" i="0" u="none" strike="noStrike" kern="1200" cap="none" spc="0" normalizeH="0" baseline="0" noProof="0" dirty="0">
                <a:ln>
                  <a:noFill/>
                </a:ln>
                <a:solidFill>
                  <a:prstClr val="white"/>
                </a:solidFill>
                <a:effectLst/>
                <a:uLnTx/>
                <a:uFillTx/>
                <a:latin typeface="Helvetica Now"/>
                <a:ea typeface="+mn-ea"/>
                <a:cs typeface="+mn-cs"/>
                <a:sym typeface="Wingdings" panose="05000000000000000000" pitchFamily="2" charset="2"/>
              </a:rPr>
              <a:t>Cumulative </a:t>
            </a:r>
            <a:r>
              <a:rPr kumimoji="0" lang="fr-FR" sz="1600" b="0" i="0" u="none" strike="noStrike" kern="1200" cap="none" spc="0" normalizeH="0" baseline="0" noProof="0" dirty="0" err="1">
                <a:ln>
                  <a:noFill/>
                </a:ln>
                <a:solidFill>
                  <a:prstClr val="white"/>
                </a:solidFill>
                <a:effectLst/>
                <a:uLnTx/>
                <a:uFillTx/>
                <a:latin typeface="Helvetica Now"/>
                <a:ea typeface="+mn-ea"/>
                <a:cs typeface="+mn-cs"/>
                <a:sym typeface="Wingdings" panose="05000000000000000000" pitchFamily="2" charset="2"/>
              </a:rPr>
              <a:t>rainfall</a:t>
            </a:r>
            <a:r>
              <a:rPr kumimoji="0" lang="fr-FR" sz="1600" b="0" i="0" u="none" strike="noStrike" kern="1200" cap="none" spc="0" normalizeH="0" baseline="0" noProof="0" dirty="0">
                <a:ln>
                  <a:noFill/>
                </a:ln>
                <a:solidFill>
                  <a:prstClr val="white"/>
                </a:solidFill>
                <a:effectLst/>
                <a:uLnTx/>
                <a:uFillTx/>
                <a:latin typeface="Helvetica Now"/>
                <a:ea typeface="+mn-ea"/>
                <a:cs typeface="+mn-cs"/>
                <a:sym typeface="Wingdings" panose="05000000000000000000" pitchFamily="2" charset="2"/>
              </a:rPr>
              <a:t> (mm)</a:t>
            </a:r>
          </a:p>
          <a:p>
            <a:pPr marL="495325" marR="0" lvl="1" indent="-19051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600" b="0" i="0" u="none" strike="noStrike" kern="1200" cap="none" spc="0" normalizeH="0" baseline="0" noProof="0" dirty="0">
                <a:ln>
                  <a:noFill/>
                </a:ln>
                <a:solidFill>
                  <a:prstClr val="white"/>
                </a:solidFill>
                <a:effectLst/>
                <a:uLnTx/>
                <a:uFillTx/>
                <a:latin typeface="Helvetica Now"/>
                <a:ea typeface="+mn-ea"/>
                <a:cs typeface="+mn-cs"/>
                <a:sym typeface="Wingdings" panose="05000000000000000000" pitchFamily="2" charset="2"/>
              </a:rPr>
              <a:t>Event duration(h)</a:t>
            </a:r>
          </a:p>
          <a:p>
            <a:pPr marL="190510" marR="0" lvl="0" indent="-19051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fr-FR" sz="1600" b="0" i="0" u="none" strike="noStrike" kern="1200" cap="none" spc="0" normalizeH="0" baseline="0" noProof="0" dirty="0">
              <a:ln>
                <a:noFill/>
              </a:ln>
              <a:solidFill>
                <a:prstClr val="white"/>
              </a:solidFill>
              <a:effectLst/>
              <a:uLnTx/>
              <a:uFillTx/>
              <a:latin typeface="Helvetica Now"/>
              <a:ea typeface="+mn-ea"/>
              <a:cs typeface="+mn-cs"/>
              <a:sym typeface="Wingdings" panose="05000000000000000000" pitchFamily="2" charset="2"/>
            </a:endParaRPr>
          </a:p>
          <a:p>
            <a:pPr marL="190510" marR="0" lvl="0" indent="-19051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fr-FR" sz="1600" b="0" i="0" u="none" strike="noStrike" kern="1200" cap="none" spc="0" normalizeH="0" baseline="0" noProof="0" dirty="0">
                <a:ln>
                  <a:noFill/>
                </a:ln>
                <a:solidFill>
                  <a:prstClr val="white"/>
                </a:solidFill>
                <a:effectLst/>
                <a:uLnTx/>
                <a:uFillTx/>
                <a:latin typeface="Helvetica Now"/>
                <a:ea typeface="+mn-ea"/>
                <a:cs typeface="+mn-cs"/>
              </a:rPr>
              <a:t>E-D </a:t>
            </a:r>
            <a:r>
              <a:rPr kumimoji="0" lang="fr-FR" sz="1600" b="0" i="0" u="none" strike="noStrike" kern="1200" cap="none" spc="0" normalizeH="0" baseline="0" noProof="0" dirty="0" err="1">
                <a:ln>
                  <a:noFill/>
                </a:ln>
                <a:solidFill>
                  <a:prstClr val="white"/>
                </a:solidFill>
                <a:effectLst/>
                <a:uLnTx/>
                <a:uFillTx/>
                <a:latin typeface="Helvetica Now"/>
                <a:ea typeface="+mn-ea"/>
                <a:cs typeface="+mn-cs"/>
              </a:rPr>
              <a:t>threshold</a:t>
            </a:r>
            <a:r>
              <a:rPr kumimoji="0" lang="fr-FR" sz="1600" b="0" i="0" u="none" strike="noStrike" kern="1200" cap="none" spc="0" normalizeH="0" baseline="0" noProof="0" dirty="0">
                <a:ln>
                  <a:noFill/>
                </a:ln>
                <a:solidFill>
                  <a:prstClr val="white"/>
                </a:solidFill>
                <a:effectLst/>
                <a:uLnTx/>
                <a:uFillTx/>
                <a:latin typeface="Helvetica Now"/>
                <a:ea typeface="+mn-ea"/>
                <a:cs typeface="+mn-cs"/>
              </a:rPr>
              <a:t> : </a:t>
            </a:r>
            <a:r>
              <a:rPr kumimoji="0" lang="en-US" sz="1600" b="0" i="0" u="none" strike="noStrike" kern="1200" cap="none" spc="0" normalizeH="0" baseline="0" noProof="0" dirty="0">
                <a:ln>
                  <a:noFill/>
                </a:ln>
                <a:solidFill>
                  <a:prstClr val="white"/>
                </a:solidFill>
                <a:effectLst/>
                <a:uLnTx/>
                <a:uFillTx/>
                <a:latin typeface="Helvetica Now"/>
                <a:ea typeface="+mn-ea"/>
                <a:cs typeface="+mn-cs"/>
              </a:rPr>
              <a:t>through a frequentist approach combined with bootstrapping</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Helvetica Now"/>
                <a:ea typeface="+mn-ea"/>
                <a:cs typeface="+mn-cs"/>
              </a:rPr>
              <a:t>	-&gt; definition of 5% non-exceedance probability threshold</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600" b="0" i="0" u="none" strike="noStrike" kern="1200" cap="none" spc="0" normalizeH="0" baseline="0" noProof="0" dirty="0">
              <a:ln>
                <a:noFill/>
              </a:ln>
              <a:solidFill>
                <a:prstClr val="white"/>
              </a:solidFill>
              <a:effectLst/>
              <a:uLnTx/>
              <a:uFillTx/>
              <a:latin typeface="Helvetica Now"/>
              <a:ea typeface="+mn-ea"/>
              <a:cs typeface="+mn-cs"/>
            </a:endParaRPr>
          </a:p>
          <a:p>
            <a:pPr marL="190510" marR="0" lvl="0" indent="-19051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kumimoji="0" lang="en-US" sz="1600" b="1" i="0" u="none" strike="noStrike" kern="1200" cap="none" spc="0" normalizeH="0" baseline="0" noProof="0" dirty="0">
                <a:ln>
                  <a:noFill/>
                </a:ln>
                <a:solidFill>
                  <a:srgbClr val="E0C990"/>
                </a:solidFill>
                <a:effectLst/>
                <a:uLnTx/>
                <a:uFillTx/>
                <a:latin typeface="Helvetica Now"/>
                <a:ea typeface="+mn-ea"/>
                <a:cs typeface="+mn-cs"/>
              </a:rPr>
              <a:t>Highlight the impact of extreme events in EWS</a:t>
            </a:r>
          </a:p>
        </p:txBody>
      </p:sp>
      <p:sp>
        <p:nvSpPr>
          <p:cNvPr id="4" name="ZoneTexte 3">
            <a:extLst>
              <a:ext uri="{FF2B5EF4-FFF2-40B4-BE49-F238E27FC236}">
                <a16:creationId xmlns:a16="http://schemas.microsoft.com/office/drawing/2014/main" id="{ECD7A7DC-027D-203B-E279-8C14FB4EE2EB}"/>
              </a:ext>
            </a:extLst>
          </p:cNvPr>
          <p:cNvSpPr txBox="1"/>
          <p:nvPr/>
        </p:nvSpPr>
        <p:spPr>
          <a:xfrm>
            <a:off x="6318294" y="5314362"/>
            <a:ext cx="5037895" cy="83099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Helvetica Now"/>
                <a:ea typeface="+mn-ea"/>
                <a:cs typeface="+mn-cs"/>
              </a:rPr>
              <a:t>ED threshold calculated, include Storm Alex-induced landslides (black threshold) and without, (grey threshold )</a:t>
            </a:r>
            <a:endParaRPr kumimoji="0" lang="fr-FR" sz="1600" b="0" i="0" u="none" strike="noStrike" kern="1200" cap="none" spc="0" normalizeH="0" baseline="0" noProof="0" dirty="0">
              <a:ln>
                <a:noFill/>
              </a:ln>
              <a:solidFill>
                <a:prstClr val="black"/>
              </a:solidFill>
              <a:effectLst/>
              <a:uLnTx/>
              <a:uFillTx/>
              <a:latin typeface="Helvetica Now"/>
              <a:ea typeface="+mn-ea"/>
              <a:cs typeface="+mn-cs"/>
            </a:endParaRPr>
          </a:p>
        </p:txBody>
      </p:sp>
      <p:sp>
        <p:nvSpPr>
          <p:cNvPr id="2" name="TextBox 31">
            <a:extLst>
              <a:ext uri="{FF2B5EF4-FFF2-40B4-BE49-F238E27FC236}">
                <a16:creationId xmlns:a16="http://schemas.microsoft.com/office/drawing/2014/main" id="{344FC01B-AFAC-3CB6-4CE8-2E2D7B610E0B}"/>
              </a:ext>
            </a:extLst>
          </p:cNvPr>
          <p:cNvSpPr txBox="1"/>
          <p:nvPr/>
        </p:nvSpPr>
        <p:spPr>
          <a:xfrm>
            <a:off x="943137" y="252725"/>
            <a:ext cx="10305726" cy="410433"/>
          </a:xfrm>
          <a:prstGeom prst="rect">
            <a:avLst/>
          </a:prstGeom>
        </p:spPr>
        <p:txBody>
          <a:bodyPr wrap="square" lIns="0" tIns="0" rIns="0" bIns="0" rtlCol="0" anchor="t">
            <a:sp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fr-FR" sz="2667" b="0" i="0" u="none" strike="noStrike" kern="1200" cap="none" spc="-91" normalizeH="0" baseline="0" noProof="0" dirty="0">
                <a:ln>
                  <a:noFill/>
                </a:ln>
                <a:solidFill>
                  <a:srgbClr val="333231"/>
                </a:solidFill>
                <a:effectLst/>
                <a:uLnTx/>
                <a:uFillTx/>
                <a:latin typeface="Helvetica Now Bold"/>
                <a:ea typeface="+mn-ea"/>
                <a:cs typeface="+mn-cs"/>
              </a:rPr>
              <a:t>Impact of </a:t>
            </a:r>
            <a:r>
              <a:rPr kumimoji="0" lang="fr-FR" sz="2667" b="0" i="0" u="none" strike="noStrike" kern="1200" cap="none" spc="-91" normalizeH="0" baseline="0" noProof="0" dirty="0" err="1">
                <a:ln>
                  <a:noFill/>
                </a:ln>
                <a:solidFill>
                  <a:srgbClr val="333231"/>
                </a:solidFill>
                <a:effectLst/>
                <a:uLnTx/>
                <a:uFillTx/>
                <a:latin typeface="Helvetica Now Bold"/>
                <a:ea typeface="+mn-ea"/>
                <a:cs typeface="+mn-cs"/>
              </a:rPr>
              <a:t>Extreme</a:t>
            </a:r>
            <a:r>
              <a:rPr kumimoji="0" lang="fr-FR" sz="2667" b="0" i="0" u="none" strike="noStrike" kern="1200" cap="none" spc="-91" normalizeH="0" baseline="0" noProof="0" dirty="0">
                <a:ln>
                  <a:noFill/>
                </a:ln>
                <a:solidFill>
                  <a:srgbClr val="333231"/>
                </a:solidFill>
                <a:effectLst/>
                <a:uLnTx/>
                <a:uFillTx/>
                <a:latin typeface="Helvetica Now Bold"/>
                <a:ea typeface="+mn-ea"/>
                <a:cs typeface="+mn-cs"/>
              </a:rPr>
              <a:t> </a:t>
            </a:r>
            <a:r>
              <a:rPr kumimoji="0" lang="fr-FR" sz="2667" b="0" i="0" u="none" strike="noStrike" kern="1200" cap="none" spc="-91" normalizeH="0" baseline="0" noProof="0" dirty="0" err="1">
                <a:ln>
                  <a:noFill/>
                </a:ln>
                <a:solidFill>
                  <a:srgbClr val="333231"/>
                </a:solidFill>
                <a:effectLst/>
                <a:uLnTx/>
                <a:uFillTx/>
                <a:latin typeface="Helvetica Now Bold"/>
                <a:ea typeface="+mn-ea"/>
                <a:cs typeface="+mn-cs"/>
              </a:rPr>
              <a:t>Rainfall</a:t>
            </a:r>
            <a:r>
              <a:rPr kumimoji="0" lang="fr-FR" sz="2667" b="0" i="0" u="none" strike="noStrike" kern="1200" cap="none" spc="-91" normalizeH="0" baseline="0" noProof="0" dirty="0">
                <a:ln>
                  <a:noFill/>
                </a:ln>
                <a:solidFill>
                  <a:srgbClr val="333231"/>
                </a:solidFill>
                <a:effectLst/>
                <a:uLnTx/>
                <a:uFillTx/>
                <a:latin typeface="Helvetica Now Bold"/>
                <a:ea typeface="+mn-ea"/>
                <a:cs typeface="+mn-cs"/>
              </a:rPr>
              <a:t> on </a:t>
            </a:r>
            <a:r>
              <a:rPr kumimoji="0" lang="fr-FR" sz="2667" b="0" i="0" u="none" strike="noStrike" kern="1200" cap="none" spc="-91" normalizeH="0" baseline="0" noProof="0" dirty="0" err="1">
                <a:ln>
                  <a:noFill/>
                </a:ln>
                <a:solidFill>
                  <a:srgbClr val="333231"/>
                </a:solidFill>
                <a:effectLst/>
                <a:uLnTx/>
                <a:uFillTx/>
                <a:latin typeface="Helvetica Now Bold"/>
                <a:ea typeface="+mn-ea"/>
                <a:cs typeface="+mn-cs"/>
              </a:rPr>
              <a:t>Triggering</a:t>
            </a:r>
            <a:r>
              <a:rPr kumimoji="0" lang="fr-FR" sz="2667" b="0" i="0" u="none" strike="noStrike" kern="1200" cap="none" spc="-91" normalizeH="0" baseline="0" noProof="0" dirty="0">
                <a:ln>
                  <a:noFill/>
                </a:ln>
                <a:solidFill>
                  <a:srgbClr val="333231"/>
                </a:solidFill>
                <a:effectLst/>
                <a:uLnTx/>
                <a:uFillTx/>
                <a:latin typeface="Helvetica Now Bold"/>
                <a:ea typeface="+mn-ea"/>
                <a:cs typeface="+mn-cs"/>
              </a:rPr>
              <a:t> Conditions</a:t>
            </a:r>
            <a:endParaRPr kumimoji="0" lang="en-US" sz="2667" b="0" i="0" u="none" strike="noStrike" kern="1200" cap="none" spc="-91" normalizeH="0" baseline="0" noProof="0" dirty="0">
              <a:ln>
                <a:noFill/>
              </a:ln>
              <a:solidFill>
                <a:srgbClr val="333231"/>
              </a:solidFill>
              <a:effectLst/>
              <a:uLnTx/>
              <a:uFillTx/>
              <a:latin typeface="Helvetica Now Bold"/>
              <a:ea typeface="+mn-ea"/>
              <a:cs typeface="+mn-cs"/>
              <a:sym typeface="Helvetica Now Bold"/>
            </a:endParaRPr>
          </a:p>
        </p:txBody>
      </p:sp>
      <p:sp>
        <p:nvSpPr>
          <p:cNvPr id="5" name="ZoneTexte 4">
            <a:extLst>
              <a:ext uri="{FF2B5EF4-FFF2-40B4-BE49-F238E27FC236}">
                <a16:creationId xmlns:a16="http://schemas.microsoft.com/office/drawing/2014/main" id="{BAD9BAE0-9EE2-1D28-7BE6-05F15507D9DD}"/>
              </a:ext>
            </a:extLst>
          </p:cNvPr>
          <p:cNvSpPr txBox="1"/>
          <p:nvPr/>
        </p:nvSpPr>
        <p:spPr>
          <a:xfrm>
            <a:off x="7823200" y="6198513"/>
            <a:ext cx="3082362"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067" b="0" i="0" u="none" strike="noStrike" kern="1200" cap="none" spc="0" normalizeH="0" baseline="0" noProof="0" dirty="0">
              <a:ln>
                <a:noFill/>
              </a:ln>
              <a:solidFill>
                <a:srgbClr val="000000"/>
              </a:solidFill>
              <a:effectLst/>
              <a:uLnTx/>
              <a:uFillTx/>
              <a:latin typeface="Aptos" panose="020B00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333" b="1" i="0" u="none" strike="noStrike" kern="1200" cap="none" spc="0" normalizeH="0" baseline="0" noProof="0" dirty="0">
                <a:ln>
                  <a:noFill/>
                </a:ln>
                <a:solidFill>
                  <a:srgbClr val="000000"/>
                </a:solidFill>
                <a:effectLst/>
                <a:uLnTx/>
                <a:uFillTx/>
                <a:latin typeface="Aptos" panose="020B0004020202020204" pitchFamily="34" charset="0"/>
                <a:ea typeface="+mn-ea"/>
                <a:cs typeface="+mn-cs"/>
              </a:rPr>
              <a:t> Armand et al., NHESS, </a:t>
            </a:r>
            <a:r>
              <a:rPr kumimoji="0" lang="fr-FR" sz="1333" b="1" i="0" u="none" strike="noStrike" kern="1200" cap="none" spc="0" normalizeH="0" baseline="0" noProof="0" dirty="0" err="1">
                <a:ln>
                  <a:noFill/>
                </a:ln>
                <a:solidFill>
                  <a:srgbClr val="000000"/>
                </a:solidFill>
                <a:effectLst/>
                <a:uLnTx/>
                <a:uFillTx/>
                <a:latin typeface="Aptos" panose="020B0004020202020204" pitchFamily="34" charset="0"/>
                <a:ea typeface="+mn-ea"/>
                <a:cs typeface="+mn-cs"/>
              </a:rPr>
              <a:t>under</a:t>
            </a:r>
            <a:r>
              <a:rPr kumimoji="0" lang="fr-FR" sz="1333" b="1" i="0" u="none" strike="noStrike" kern="1200" cap="none" spc="0" normalizeH="0" baseline="0" noProof="0" dirty="0">
                <a:ln>
                  <a:noFill/>
                </a:ln>
                <a:solidFill>
                  <a:srgbClr val="000000"/>
                </a:solidFill>
                <a:effectLst/>
                <a:uLnTx/>
                <a:uFillTx/>
                <a:latin typeface="Aptos" panose="020B0004020202020204" pitchFamily="34" charset="0"/>
                <a:ea typeface="+mn-ea"/>
                <a:cs typeface="+mn-cs"/>
              </a:rPr>
              <a:t> </a:t>
            </a:r>
            <a:r>
              <a:rPr kumimoji="0" lang="fr-FR" sz="1333" b="1" i="0" u="none" strike="noStrike" kern="1200" cap="none" spc="0" normalizeH="0" baseline="0" noProof="0" dirty="0" err="1">
                <a:ln>
                  <a:noFill/>
                </a:ln>
                <a:solidFill>
                  <a:srgbClr val="000000"/>
                </a:solidFill>
                <a:effectLst/>
                <a:uLnTx/>
                <a:uFillTx/>
                <a:latin typeface="Aptos" panose="020B0004020202020204" pitchFamily="34" charset="0"/>
                <a:ea typeface="+mn-ea"/>
                <a:cs typeface="+mn-cs"/>
              </a:rPr>
              <a:t>review</a:t>
            </a:r>
            <a:endParaRPr kumimoji="0" lang="fr-FR" sz="1333"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554984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222C36-E5CE-DA90-5DA1-2ED2E22D8E26}"/>
            </a:ext>
          </a:extLst>
        </p:cNvPr>
        <p:cNvGrpSpPr/>
        <p:nvPr/>
      </p:nvGrpSpPr>
      <p:grpSpPr>
        <a:xfrm>
          <a:off x="0" y="0"/>
          <a:ext cx="0" cy="0"/>
          <a:chOff x="0" y="0"/>
          <a:chExt cx="0" cy="0"/>
        </a:xfrm>
      </p:grpSpPr>
      <p:grpSp>
        <p:nvGrpSpPr>
          <p:cNvPr id="34" name="Group 33">
            <a:extLst>
              <a:ext uri="{FF2B5EF4-FFF2-40B4-BE49-F238E27FC236}">
                <a16:creationId xmlns:a16="http://schemas.microsoft.com/office/drawing/2014/main" id="{069B6020-8D9D-73BD-3793-44B6D8343027}"/>
              </a:ext>
            </a:extLst>
          </p:cNvPr>
          <p:cNvGrpSpPr>
            <a:grpSpLocks noGrp="1" noUngrp="1" noRot="1" noMove="1" noResize="1"/>
          </p:cNvGrpSpPr>
          <p:nvPr/>
        </p:nvGrpSpPr>
        <p:grpSpPr>
          <a:xfrm>
            <a:off x="-794523" y="-2872495"/>
            <a:ext cx="3334729" cy="3817921"/>
            <a:chOff x="-1472347" y="-3608832"/>
            <a:chExt cx="5002094" cy="5726882"/>
          </a:xfrm>
        </p:grpSpPr>
        <p:grpSp>
          <p:nvGrpSpPr>
            <p:cNvPr id="13" name="Group 13">
              <a:extLst>
                <a:ext uri="{FF2B5EF4-FFF2-40B4-BE49-F238E27FC236}">
                  <a16:creationId xmlns:a16="http://schemas.microsoft.com/office/drawing/2014/main" id="{AEB67E2C-908D-9C02-4214-43A59FFA0815}"/>
                </a:ext>
              </a:extLst>
            </p:cNvPr>
            <p:cNvGrpSpPr>
              <a:grpSpLocks noGrp="1" noUngrp="1" noRot="1" noMove="1" noResize="1"/>
            </p:cNvGrpSpPr>
            <p:nvPr/>
          </p:nvGrpSpPr>
          <p:grpSpPr>
            <a:xfrm>
              <a:off x="-1472347" y="-3608832"/>
              <a:ext cx="5002094" cy="5002094"/>
              <a:chOff x="0" y="0"/>
              <a:chExt cx="812800" cy="812800"/>
            </a:xfrm>
          </p:grpSpPr>
          <p:sp>
            <p:nvSpPr>
              <p:cNvPr id="14" name="Freeform 14">
                <a:extLst>
                  <a:ext uri="{FF2B5EF4-FFF2-40B4-BE49-F238E27FC236}">
                    <a16:creationId xmlns:a16="http://schemas.microsoft.com/office/drawing/2014/main" id="{2062F424-194C-A306-F363-A494BBBBD471}"/>
                  </a:ext>
                </a:extLst>
              </p:cNvPr>
              <p:cNvSpPr>
                <a:spLocks noGrp="1" noRot="1" noMove="1" noResize="1" noEditPoints="1" noAdjustHandles="1" noChangeArrowheads="1" noChangeShapeType="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E0C990"/>
              </a:solidFill>
              <a:ln w="742950" cap="sq">
                <a:solidFill>
                  <a:srgbClr val="E0C990"/>
                </a:solid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TextBox 15">
                <a:extLst>
                  <a:ext uri="{FF2B5EF4-FFF2-40B4-BE49-F238E27FC236}">
                    <a16:creationId xmlns:a16="http://schemas.microsoft.com/office/drawing/2014/main" id="{410CB725-64B8-9943-FF42-19193FAC3426}"/>
                  </a:ext>
                </a:extLst>
              </p:cNvPr>
              <p:cNvSpPr txBox="1">
                <a:spLocks noGrp="1" noRot="1" noMove="1" noResize="1" noEditPoints="1" noAdjustHandles="1" noChangeArrowheads="1" noChangeShapeType="1"/>
              </p:cNvSpPr>
              <p:nvPr/>
            </p:nvSpPr>
            <p:spPr>
              <a:xfrm>
                <a:off x="76200" y="38100"/>
                <a:ext cx="660400" cy="698500"/>
              </a:xfrm>
              <a:prstGeom prst="rect">
                <a:avLst/>
              </a:prstGeom>
            </p:spPr>
            <p:txBody>
              <a:bodyPr lIns="33867" tIns="33867" rIns="33867" bIns="33867" rtlCol="0" anchor="ctr"/>
              <a:lstStyle/>
              <a:p>
                <a:pPr marL="0" marR="0" lvl="0" indent="0" algn="ctr" defTabSz="914400" rtl="0" eaLnBrk="1" fontAlgn="auto" latinLnBrk="0" hangingPunct="1">
                  <a:lnSpc>
                    <a:spcPts val="1837"/>
                  </a:lnSpc>
                  <a:spcBef>
                    <a:spcPct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6" name="Group 16">
              <a:extLst>
                <a:ext uri="{FF2B5EF4-FFF2-40B4-BE49-F238E27FC236}">
                  <a16:creationId xmlns:a16="http://schemas.microsoft.com/office/drawing/2014/main" id="{90186430-D076-D41D-884B-2474D0237DE7}"/>
                </a:ext>
              </a:extLst>
            </p:cNvPr>
            <p:cNvGrpSpPr>
              <a:grpSpLocks noGrp="1" noUngrp="1" noRot="1" noMove="1" noResize="1"/>
            </p:cNvGrpSpPr>
            <p:nvPr/>
          </p:nvGrpSpPr>
          <p:grpSpPr>
            <a:xfrm>
              <a:off x="-590503" y="934633"/>
              <a:ext cx="1183417" cy="1183417"/>
              <a:chOff x="0" y="0"/>
              <a:chExt cx="812800" cy="812800"/>
            </a:xfrm>
          </p:grpSpPr>
          <p:sp>
            <p:nvSpPr>
              <p:cNvPr id="17" name="Freeform 17">
                <a:extLst>
                  <a:ext uri="{FF2B5EF4-FFF2-40B4-BE49-F238E27FC236}">
                    <a16:creationId xmlns:a16="http://schemas.microsoft.com/office/drawing/2014/main" id="{92F4B46B-F45B-3C08-C86E-1A7670FD6B82}"/>
                  </a:ext>
                </a:extLst>
              </p:cNvPr>
              <p:cNvSpPr>
                <a:spLocks noGrp="1" noRot="1" noMove="1" noResize="1" noEditPoints="1" noAdjustHandles="1" noChangeArrowheads="1" noChangeShapeType="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A1D9F6"/>
              </a:solidFill>
              <a:ln w="742950" cap="sq">
                <a:solidFill>
                  <a:srgbClr val="A1D9F6"/>
                </a:solid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TextBox 18">
                <a:extLst>
                  <a:ext uri="{FF2B5EF4-FFF2-40B4-BE49-F238E27FC236}">
                    <a16:creationId xmlns:a16="http://schemas.microsoft.com/office/drawing/2014/main" id="{856CA264-13E1-4F89-53FF-1F7BBED1A61B}"/>
                  </a:ext>
                </a:extLst>
              </p:cNvPr>
              <p:cNvSpPr txBox="1">
                <a:spLocks noGrp="1" noRot="1" noMove="1" noResize="1" noEditPoints="1" noAdjustHandles="1" noChangeArrowheads="1" noChangeShapeType="1"/>
              </p:cNvSpPr>
              <p:nvPr/>
            </p:nvSpPr>
            <p:spPr>
              <a:xfrm>
                <a:off x="76200" y="38100"/>
                <a:ext cx="660400" cy="698500"/>
              </a:xfrm>
              <a:prstGeom prst="rect">
                <a:avLst/>
              </a:prstGeom>
            </p:spPr>
            <p:txBody>
              <a:bodyPr lIns="33867" tIns="33867" rIns="33867" bIns="33867" rtlCol="0" anchor="ctr"/>
              <a:lstStyle/>
              <a:p>
                <a:pPr marL="0" marR="0" lvl="0" indent="0" algn="ctr" defTabSz="914400" rtl="0" eaLnBrk="1" fontAlgn="auto" latinLnBrk="0" hangingPunct="1">
                  <a:lnSpc>
                    <a:spcPts val="1837"/>
                  </a:lnSpc>
                  <a:spcBef>
                    <a:spcPct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
        <p:nvSpPr>
          <p:cNvPr id="6" name="Freeform 6">
            <a:extLst>
              <a:ext uri="{FF2B5EF4-FFF2-40B4-BE49-F238E27FC236}">
                <a16:creationId xmlns:a16="http://schemas.microsoft.com/office/drawing/2014/main" id="{183062C7-483C-5AB6-FB73-ED6BED49499E}"/>
              </a:ext>
            </a:extLst>
          </p:cNvPr>
          <p:cNvSpPr>
            <a:spLocks noGrp="1" noRot="1" noMove="1" noResize="1" noEditPoints="1" noAdjustHandles="1" noChangeArrowheads="1" noChangeShapeType="1"/>
          </p:cNvSpPr>
          <p:nvPr/>
        </p:nvSpPr>
        <p:spPr>
          <a:xfrm>
            <a:off x="11254589" y="4953000"/>
            <a:ext cx="937411" cy="1905000"/>
          </a:xfrm>
          <a:custGeom>
            <a:avLst/>
            <a:gdLst/>
            <a:ahLst/>
            <a:cxnLst/>
            <a:rect l="l" t="t" r="r" b="b"/>
            <a:pathLst>
              <a:path w="2812233" h="3797887">
                <a:moveTo>
                  <a:pt x="0" y="0"/>
                </a:moveTo>
                <a:lnTo>
                  <a:pt x="2812234" y="0"/>
                </a:lnTo>
                <a:lnTo>
                  <a:pt x="2812234" y="3797887"/>
                </a:lnTo>
                <a:lnTo>
                  <a:pt x="0" y="3797887"/>
                </a:lnTo>
                <a:lnTo>
                  <a:pt x="0" y="0"/>
                </a:lnTo>
                <a:close/>
              </a:path>
            </a:pathLst>
          </a:custGeom>
          <a:blipFill>
            <a:blip>
              <a:extLst>
                <a:ext uri="{96DAC541-7B7A-43D3-8B79-37D633B846F1}">
                  <asvg:svgBlip xmlns:asvg="http://schemas.microsoft.com/office/drawing/2016/SVG/main" r:embed="rId3"/>
                </a:ext>
              </a:extLst>
            </a:blip>
            <a:stretch>
              <a:fillRect t="-97549" r="-100000" b="-1"/>
            </a:stretch>
          </a:blipFill>
          <a:ln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9" name="Group 3">
            <a:extLst>
              <a:ext uri="{FF2B5EF4-FFF2-40B4-BE49-F238E27FC236}">
                <a16:creationId xmlns:a16="http://schemas.microsoft.com/office/drawing/2014/main" id="{6F04E15E-B846-05DA-71BF-B0F4746D164F}"/>
              </a:ext>
            </a:extLst>
          </p:cNvPr>
          <p:cNvGrpSpPr/>
          <p:nvPr/>
        </p:nvGrpSpPr>
        <p:grpSpPr>
          <a:xfrm>
            <a:off x="872842" y="1631227"/>
            <a:ext cx="4867558" cy="5224291"/>
            <a:chOff x="0" y="0"/>
            <a:chExt cx="1972433" cy="1097342"/>
          </a:xfrm>
        </p:grpSpPr>
        <p:sp>
          <p:nvSpPr>
            <p:cNvPr id="10" name="Freeform 4">
              <a:extLst>
                <a:ext uri="{FF2B5EF4-FFF2-40B4-BE49-F238E27FC236}">
                  <a16:creationId xmlns:a16="http://schemas.microsoft.com/office/drawing/2014/main" id="{7AF41ADB-B40B-8DF1-2C8F-96C305F7AB91}"/>
                </a:ext>
              </a:extLst>
            </p:cNvPr>
            <p:cNvSpPr/>
            <p:nvPr/>
          </p:nvSpPr>
          <p:spPr>
            <a:xfrm>
              <a:off x="0" y="0"/>
              <a:ext cx="1972433" cy="1097342"/>
            </a:xfrm>
            <a:custGeom>
              <a:avLst/>
              <a:gdLst/>
              <a:ahLst/>
              <a:cxnLst/>
              <a:rect l="l" t="t" r="r" b="b"/>
              <a:pathLst>
                <a:path w="1972433" h="1097342">
                  <a:moveTo>
                    <a:pt x="52722" y="0"/>
                  </a:moveTo>
                  <a:lnTo>
                    <a:pt x="1919711" y="0"/>
                  </a:lnTo>
                  <a:cubicBezTo>
                    <a:pt x="1948829" y="0"/>
                    <a:pt x="1972433" y="23604"/>
                    <a:pt x="1972433" y="52722"/>
                  </a:cubicBezTo>
                  <a:lnTo>
                    <a:pt x="1972433" y="1044620"/>
                  </a:lnTo>
                  <a:cubicBezTo>
                    <a:pt x="1972433" y="1058603"/>
                    <a:pt x="1966878" y="1072013"/>
                    <a:pt x="1956991" y="1081900"/>
                  </a:cubicBezTo>
                  <a:cubicBezTo>
                    <a:pt x="1947104" y="1091788"/>
                    <a:pt x="1933694" y="1097342"/>
                    <a:pt x="1919711" y="1097342"/>
                  </a:cubicBezTo>
                  <a:lnTo>
                    <a:pt x="52722" y="1097342"/>
                  </a:lnTo>
                  <a:cubicBezTo>
                    <a:pt x="23604" y="1097342"/>
                    <a:pt x="0" y="1073738"/>
                    <a:pt x="0" y="1044620"/>
                  </a:cubicBezTo>
                  <a:lnTo>
                    <a:pt x="0" y="52722"/>
                  </a:lnTo>
                  <a:cubicBezTo>
                    <a:pt x="0" y="38739"/>
                    <a:pt x="5555" y="25329"/>
                    <a:pt x="15442" y="15442"/>
                  </a:cubicBezTo>
                  <a:cubicBezTo>
                    <a:pt x="25329" y="5555"/>
                    <a:pt x="38739" y="0"/>
                    <a:pt x="52722" y="0"/>
                  </a:cubicBezTo>
                  <a:close/>
                </a:path>
              </a:pathLst>
            </a:custGeom>
            <a:solidFill>
              <a:srgbClr val="1A64AE"/>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1" name="TextBox 5">
              <a:extLst>
                <a:ext uri="{FF2B5EF4-FFF2-40B4-BE49-F238E27FC236}">
                  <a16:creationId xmlns:a16="http://schemas.microsoft.com/office/drawing/2014/main" id="{91A773D8-7C45-E46D-4C5B-9B8C472B1695}"/>
                </a:ext>
              </a:extLst>
            </p:cNvPr>
            <p:cNvSpPr txBox="1"/>
            <p:nvPr/>
          </p:nvSpPr>
          <p:spPr>
            <a:xfrm>
              <a:off x="0" y="-19050"/>
              <a:ext cx="1972433" cy="1116392"/>
            </a:xfrm>
            <a:prstGeom prst="rect">
              <a:avLst/>
            </a:prstGeom>
          </p:spPr>
          <p:txBody>
            <a:bodyPr lIns="33867" tIns="33867" rIns="33867" bIns="33867" rtlCol="0" anchor="ctr"/>
            <a:lstStyle/>
            <a:p>
              <a:pPr marL="0" marR="0" lvl="0" indent="0" algn="ctr" defTabSz="914400" rtl="0" eaLnBrk="1" fontAlgn="auto" latinLnBrk="0" hangingPunct="1">
                <a:lnSpc>
                  <a:spcPts val="1906"/>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12" name="TextBox 30">
            <a:extLst>
              <a:ext uri="{FF2B5EF4-FFF2-40B4-BE49-F238E27FC236}">
                <a16:creationId xmlns:a16="http://schemas.microsoft.com/office/drawing/2014/main" id="{1008B095-1240-A69A-1F69-52643D9AC656}"/>
              </a:ext>
            </a:extLst>
          </p:cNvPr>
          <p:cNvSpPr txBox="1"/>
          <p:nvPr/>
        </p:nvSpPr>
        <p:spPr>
          <a:xfrm>
            <a:off x="1219200" y="1719305"/>
            <a:ext cx="4419600" cy="5157822"/>
          </a:xfrm>
          <a:prstGeom prst="rect">
            <a:avLst/>
          </a:prstGeom>
        </p:spPr>
        <p:txBody>
          <a:bodyPr wrap="square" lIns="0" tIns="0" rIns="0" bIns="0" rtlCol="0" anchor="t">
            <a:spAutoFit/>
          </a:bodyPr>
          <a:lstStyle/>
          <a:p>
            <a:pPr marL="0" marR="0" lvl="0" indent="0" algn="l" defTabSz="914400" rtl="0" eaLnBrk="1" fontAlgn="auto" latinLnBrk="0" hangingPunct="1">
              <a:lnSpc>
                <a:spcPts val="1885"/>
              </a:lnSpc>
              <a:spcBef>
                <a:spcPts val="0"/>
              </a:spcBef>
              <a:spcAft>
                <a:spcPts val="0"/>
              </a:spcAft>
              <a:buClrTx/>
              <a:buSzTx/>
              <a:buFontTx/>
              <a:buNone/>
              <a:tabLst/>
              <a:defRPr/>
            </a:pPr>
            <a:r>
              <a:rPr kumimoji="0" lang="fr-FR" sz="1600" b="1" i="0" u="none" strike="noStrike" kern="1200" cap="none" spc="0" normalizeH="0" baseline="0" noProof="0" dirty="0">
                <a:ln>
                  <a:noFill/>
                </a:ln>
                <a:solidFill>
                  <a:srgbClr val="E0C990"/>
                </a:solidFill>
                <a:effectLst/>
                <a:uLnTx/>
                <a:uFillTx/>
                <a:latin typeface="Helvetica Now"/>
                <a:ea typeface="+mn-ea"/>
                <a:cs typeface="+mn-cs"/>
                <a:sym typeface="Wingdings" panose="05000000000000000000" pitchFamily="2" charset="2"/>
              </a:rPr>
              <a:t>17 </a:t>
            </a:r>
            <a:r>
              <a:rPr kumimoji="0" lang="fr-FR" sz="1600" b="1" i="0" u="none" strike="noStrike" kern="1200" cap="none" spc="0" normalizeH="0" baseline="0" noProof="0" dirty="0" err="1">
                <a:ln>
                  <a:noFill/>
                </a:ln>
                <a:solidFill>
                  <a:srgbClr val="E0C990"/>
                </a:solidFill>
                <a:effectLst/>
                <a:uLnTx/>
                <a:uFillTx/>
                <a:latin typeface="Helvetica Now"/>
                <a:ea typeface="+mn-ea"/>
                <a:cs typeface="+mn-cs"/>
                <a:sym typeface="Wingdings" panose="05000000000000000000" pitchFamily="2" charset="2"/>
              </a:rPr>
              <a:t>predisposing</a:t>
            </a:r>
            <a:r>
              <a:rPr kumimoji="0" lang="fr-FR" sz="1600" b="1" i="0" u="none" strike="noStrike" kern="1200" cap="none" spc="0" normalizeH="0" baseline="0" noProof="0" dirty="0">
                <a:ln>
                  <a:noFill/>
                </a:ln>
                <a:solidFill>
                  <a:srgbClr val="E0C990"/>
                </a:solidFill>
                <a:effectLst/>
                <a:uLnTx/>
                <a:uFillTx/>
                <a:latin typeface="Helvetica Now"/>
                <a:ea typeface="+mn-ea"/>
                <a:cs typeface="+mn-cs"/>
                <a:sym typeface="Wingdings" panose="05000000000000000000" pitchFamily="2" charset="2"/>
              </a:rPr>
              <a:t> </a:t>
            </a:r>
            <a:r>
              <a:rPr kumimoji="0" lang="fr-FR" sz="1600" b="1" i="0" u="none" strike="noStrike" kern="1200" cap="none" spc="0" normalizeH="0" baseline="0" noProof="0" dirty="0" err="1">
                <a:ln>
                  <a:noFill/>
                </a:ln>
                <a:solidFill>
                  <a:srgbClr val="E0C990"/>
                </a:solidFill>
                <a:effectLst/>
                <a:uLnTx/>
                <a:uFillTx/>
                <a:latin typeface="Helvetica Now"/>
                <a:ea typeface="+mn-ea"/>
                <a:cs typeface="+mn-cs"/>
                <a:sym typeface="Wingdings" panose="05000000000000000000" pitchFamily="2" charset="2"/>
              </a:rPr>
              <a:t>factors</a:t>
            </a:r>
            <a:r>
              <a:rPr kumimoji="0" lang="fr-FR" sz="1600" b="1" i="0" u="none" strike="noStrike" kern="1200" cap="none" spc="0" normalizeH="0" baseline="0" noProof="0" dirty="0">
                <a:ln>
                  <a:noFill/>
                </a:ln>
                <a:solidFill>
                  <a:srgbClr val="E0C990"/>
                </a:solidFill>
                <a:effectLst/>
                <a:uLnTx/>
                <a:uFillTx/>
                <a:latin typeface="Helvetica Now"/>
                <a:ea typeface="+mn-ea"/>
                <a:cs typeface="+mn-cs"/>
                <a:sym typeface="Wingdings" panose="05000000000000000000" pitchFamily="2" charset="2"/>
              </a:rPr>
              <a:t> </a:t>
            </a:r>
            <a:r>
              <a:rPr kumimoji="0" lang="en-US" sz="1600" b="1" i="0" u="none" strike="noStrike" kern="1200" cap="none" spc="0" normalizeH="0" baseline="0" noProof="0" dirty="0">
                <a:ln>
                  <a:noFill/>
                </a:ln>
                <a:solidFill>
                  <a:srgbClr val="E0C990"/>
                </a:solidFill>
                <a:effectLst/>
                <a:uLnTx/>
                <a:uFillTx/>
                <a:latin typeface="Helvetica Now"/>
                <a:ea typeface="Helvetica Now"/>
                <a:cs typeface="Helvetica Now"/>
                <a:sym typeface="Helvetica Now"/>
              </a:rPr>
              <a:t>:</a:t>
            </a:r>
          </a:p>
          <a:p>
            <a:pPr marL="304815" marR="0" lvl="0" indent="-304815" algn="just" defTabSz="914400" rtl="0" eaLnBrk="1" fontAlgn="auto" latinLnBrk="0" hangingPunct="1">
              <a:lnSpc>
                <a:spcPct val="100000"/>
              </a:lnSpc>
              <a:spcBef>
                <a:spcPts val="1200"/>
              </a:spcBef>
              <a:spcAft>
                <a:spcPts val="0"/>
              </a:spcAft>
              <a:buClrTx/>
              <a:buSzTx/>
              <a:buFont typeface="Arial" panose="020B0604020202020204" pitchFamily="34" charset="0"/>
              <a:buChar char="•"/>
              <a:tabLst/>
              <a:defRPr/>
            </a:pPr>
            <a:r>
              <a:rPr kumimoji="0" lang="fr-FR" sz="1600" b="0" i="0" u="none" strike="noStrike" kern="1200" cap="none" spc="0" normalizeH="0" baseline="0" noProof="0" dirty="0" err="1">
                <a:ln>
                  <a:noFill/>
                </a:ln>
                <a:solidFill>
                  <a:prstClr val="white"/>
                </a:solidFill>
                <a:effectLst/>
                <a:uLnTx/>
                <a:uFillTx/>
                <a:latin typeface="Helvetica Now"/>
                <a:ea typeface="+mn-ea"/>
                <a:cs typeface="+mn-cs"/>
              </a:rPr>
              <a:t>Parameters</a:t>
            </a:r>
            <a:r>
              <a:rPr kumimoji="0" lang="fr-FR" sz="1600" b="0" i="0" u="none" strike="noStrike" kern="1200" cap="none" spc="0" normalizeH="0" baseline="0" noProof="0" dirty="0">
                <a:ln>
                  <a:noFill/>
                </a:ln>
                <a:solidFill>
                  <a:prstClr val="white"/>
                </a:solidFill>
                <a:effectLst/>
                <a:uLnTx/>
                <a:uFillTx/>
                <a:latin typeface="Helvetica Now"/>
                <a:ea typeface="+mn-ea"/>
                <a:cs typeface="+mn-cs"/>
              </a:rPr>
              <a:t> </a:t>
            </a:r>
            <a:r>
              <a:rPr kumimoji="0" lang="fr-FR" sz="1600" b="0" i="0" u="none" strike="noStrike" kern="1200" cap="none" spc="0" normalizeH="0" baseline="0" noProof="0" dirty="0" err="1">
                <a:ln>
                  <a:noFill/>
                </a:ln>
                <a:solidFill>
                  <a:prstClr val="white"/>
                </a:solidFill>
                <a:effectLst/>
                <a:uLnTx/>
                <a:uFillTx/>
                <a:latin typeface="Helvetica Now"/>
                <a:ea typeface="+mn-ea"/>
                <a:cs typeface="+mn-cs"/>
              </a:rPr>
              <a:t>deriving</a:t>
            </a:r>
            <a:r>
              <a:rPr kumimoji="0" lang="fr-FR" sz="1600" b="0" i="0" u="none" strike="noStrike" kern="1200" cap="none" spc="0" normalizeH="0" baseline="0" noProof="0" dirty="0">
                <a:ln>
                  <a:noFill/>
                </a:ln>
                <a:solidFill>
                  <a:prstClr val="white"/>
                </a:solidFill>
                <a:effectLst/>
                <a:uLnTx/>
                <a:uFillTx/>
                <a:latin typeface="Helvetica Now"/>
                <a:ea typeface="+mn-ea"/>
                <a:cs typeface="+mn-cs"/>
              </a:rPr>
              <a:t> </a:t>
            </a:r>
            <a:r>
              <a:rPr kumimoji="0" lang="fr-FR" sz="1600" b="0" i="0" u="none" strike="noStrike" kern="1200" cap="none" spc="0" normalizeH="0" baseline="0" noProof="0" dirty="0" err="1">
                <a:ln>
                  <a:noFill/>
                </a:ln>
                <a:solidFill>
                  <a:prstClr val="white"/>
                </a:solidFill>
                <a:effectLst/>
                <a:uLnTx/>
                <a:uFillTx/>
                <a:latin typeface="Helvetica Now"/>
                <a:ea typeface="+mn-ea"/>
                <a:cs typeface="+mn-cs"/>
              </a:rPr>
              <a:t>from</a:t>
            </a:r>
            <a:r>
              <a:rPr kumimoji="0" lang="fr-FR" sz="1600" b="0" i="0" u="none" strike="noStrike" kern="1200" cap="none" spc="0" normalizeH="0" baseline="0" noProof="0" dirty="0">
                <a:ln>
                  <a:noFill/>
                </a:ln>
                <a:solidFill>
                  <a:prstClr val="white"/>
                </a:solidFill>
                <a:effectLst/>
                <a:uLnTx/>
                <a:uFillTx/>
                <a:latin typeface="Helvetica Now"/>
                <a:ea typeface="+mn-ea"/>
                <a:cs typeface="+mn-cs"/>
              </a:rPr>
              <a:t> </a:t>
            </a:r>
            <a:r>
              <a:rPr kumimoji="0" lang="fr-FR" sz="1600" b="0" i="0" u="none" strike="noStrike" kern="1200" cap="none" spc="0" normalizeH="0" baseline="0" noProof="0" dirty="0" err="1">
                <a:ln>
                  <a:noFill/>
                </a:ln>
                <a:solidFill>
                  <a:prstClr val="white"/>
                </a:solidFill>
                <a:effectLst/>
                <a:uLnTx/>
                <a:uFillTx/>
                <a:latin typeface="Helvetica Now"/>
                <a:ea typeface="+mn-ea"/>
                <a:cs typeface="+mn-cs"/>
              </a:rPr>
              <a:t>elevation</a:t>
            </a:r>
            <a:r>
              <a:rPr kumimoji="0" lang="fr-FR" sz="1600" b="0" i="0" u="none" strike="noStrike" kern="1200" cap="none" spc="0" normalizeH="0" baseline="0" noProof="0" dirty="0">
                <a:ln>
                  <a:noFill/>
                </a:ln>
                <a:solidFill>
                  <a:prstClr val="white"/>
                </a:solidFill>
                <a:effectLst/>
                <a:uLnTx/>
                <a:uFillTx/>
                <a:latin typeface="Helvetica Now"/>
                <a:ea typeface="+mn-ea"/>
                <a:cs typeface="+mn-cs"/>
              </a:rPr>
              <a:t> model </a:t>
            </a:r>
            <a:r>
              <a:rPr kumimoji="0" lang="fr-FR" sz="1600" b="0" i="0" u="none" strike="noStrike" kern="1200" cap="none" spc="0" normalizeH="0" baseline="0" noProof="0" dirty="0" err="1">
                <a:ln>
                  <a:noFill/>
                </a:ln>
                <a:solidFill>
                  <a:prstClr val="white"/>
                </a:solidFill>
                <a:effectLst/>
                <a:uLnTx/>
                <a:uFillTx/>
                <a:latin typeface="Helvetica Now"/>
                <a:ea typeface="+mn-ea"/>
                <a:cs typeface="+mn-cs"/>
              </a:rPr>
              <a:t>slope</a:t>
            </a:r>
            <a:r>
              <a:rPr kumimoji="0" lang="fr-FR" sz="1600" b="0" i="0" u="none" strike="noStrike" kern="1200" cap="none" spc="0" normalizeH="0" baseline="0" noProof="0" dirty="0">
                <a:ln>
                  <a:noFill/>
                </a:ln>
                <a:solidFill>
                  <a:prstClr val="white"/>
                </a:solidFill>
                <a:effectLst/>
                <a:uLnTx/>
                <a:uFillTx/>
                <a:latin typeface="Helvetica Now"/>
                <a:ea typeface="+mn-ea"/>
                <a:cs typeface="+mn-cs"/>
              </a:rPr>
              <a:t>, aspect, </a:t>
            </a:r>
            <a:r>
              <a:rPr kumimoji="0" lang="fr-FR" sz="1600" b="0" i="0" u="none" strike="noStrike" kern="1200" cap="none" spc="0" normalizeH="0" baseline="0" noProof="0" dirty="0" err="1">
                <a:ln>
                  <a:noFill/>
                </a:ln>
                <a:solidFill>
                  <a:prstClr val="white"/>
                </a:solidFill>
                <a:effectLst/>
                <a:uLnTx/>
                <a:uFillTx/>
                <a:latin typeface="Helvetica Now"/>
                <a:ea typeface="+mn-ea"/>
                <a:cs typeface="+mn-cs"/>
              </a:rPr>
              <a:t>curvature</a:t>
            </a:r>
            <a:r>
              <a:rPr kumimoji="0" lang="fr-FR" sz="1600" b="0" i="0" u="none" strike="noStrike" kern="1200" cap="none" spc="0" normalizeH="0" baseline="0" noProof="0" dirty="0">
                <a:ln>
                  <a:noFill/>
                </a:ln>
                <a:solidFill>
                  <a:prstClr val="white"/>
                </a:solidFill>
                <a:effectLst/>
                <a:uLnTx/>
                <a:uFillTx/>
                <a:latin typeface="Helvetica Now"/>
                <a:ea typeface="+mn-ea"/>
                <a:cs typeface="+mn-cs"/>
              </a:rPr>
              <a:t>, TPI, </a:t>
            </a:r>
            <a:r>
              <a:rPr kumimoji="0" lang="fr-FR" sz="1600" b="0" i="0" u="none" strike="noStrike" kern="1200" cap="none" spc="0" normalizeH="0" baseline="0" noProof="0" dirty="0" err="1">
                <a:ln>
                  <a:noFill/>
                </a:ln>
                <a:solidFill>
                  <a:prstClr val="white"/>
                </a:solidFill>
                <a:effectLst/>
                <a:uLnTx/>
                <a:uFillTx/>
                <a:latin typeface="Helvetica Now"/>
                <a:ea typeface="+mn-ea"/>
                <a:cs typeface="+mn-cs"/>
              </a:rPr>
              <a:t>landforms</a:t>
            </a:r>
            <a:r>
              <a:rPr kumimoji="0" lang="fr-FR" sz="1600" b="0" i="0" u="none" strike="noStrike" kern="1200" cap="none" spc="0" normalizeH="0" baseline="0" noProof="0" dirty="0">
                <a:ln>
                  <a:noFill/>
                </a:ln>
                <a:solidFill>
                  <a:prstClr val="white"/>
                </a:solidFill>
                <a:effectLst/>
                <a:uLnTx/>
                <a:uFillTx/>
                <a:latin typeface="Helvetica Now"/>
                <a:ea typeface="+mn-ea"/>
                <a:cs typeface="+mn-cs"/>
              </a:rPr>
              <a:t> (</a:t>
            </a:r>
            <a:r>
              <a:rPr kumimoji="0" lang="fr-FR" sz="1600" b="0" i="0" u="none" strike="noStrike" kern="1200" cap="none" spc="0" normalizeH="0" baseline="0" noProof="0" dirty="0" err="1">
                <a:ln>
                  <a:noFill/>
                </a:ln>
                <a:solidFill>
                  <a:prstClr val="white"/>
                </a:solidFill>
                <a:effectLst/>
                <a:uLnTx/>
                <a:uFillTx/>
                <a:latin typeface="Helvetica Now"/>
                <a:ea typeface="+mn-ea"/>
                <a:cs typeface="+mn-cs"/>
              </a:rPr>
              <a:t>Iwashi</a:t>
            </a:r>
            <a:r>
              <a:rPr kumimoji="0" lang="fr-FR" sz="1600" b="0" i="0" u="none" strike="noStrike" kern="1200" cap="none" spc="0" normalizeH="0" baseline="0" noProof="0" dirty="0">
                <a:ln>
                  <a:noFill/>
                </a:ln>
                <a:solidFill>
                  <a:prstClr val="white"/>
                </a:solidFill>
                <a:effectLst/>
                <a:uLnTx/>
                <a:uFillTx/>
                <a:latin typeface="Helvetica Now"/>
                <a:ea typeface="+mn-ea"/>
                <a:cs typeface="+mn-cs"/>
              </a:rPr>
              <a:t> and Pike, and Weiss), </a:t>
            </a:r>
          </a:p>
          <a:p>
            <a:pPr marL="304815" marR="0" lvl="0" indent="-304815" algn="just" defTabSz="914400" rtl="0" eaLnBrk="1" fontAlgn="auto" latinLnBrk="0" hangingPunct="1">
              <a:lnSpc>
                <a:spcPct val="100000"/>
              </a:lnSpc>
              <a:spcBef>
                <a:spcPts val="1200"/>
              </a:spcBef>
              <a:spcAft>
                <a:spcPts val="0"/>
              </a:spcAft>
              <a:buClrTx/>
              <a:buSzTx/>
              <a:buFont typeface="Arial" panose="020B0604020202020204" pitchFamily="34" charset="0"/>
              <a:buChar char="•"/>
              <a:tabLst/>
              <a:defRPr/>
            </a:pPr>
            <a:r>
              <a:rPr kumimoji="0" lang="fr-FR" sz="1600" b="0" i="0" u="none" strike="noStrike" kern="1200" cap="none" spc="0" normalizeH="0" baseline="0" noProof="0" dirty="0" err="1">
                <a:ln>
                  <a:noFill/>
                </a:ln>
                <a:solidFill>
                  <a:prstClr val="white"/>
                </a:solidFill>
                <a:effectLst/>
                <a:uLnTx/>
                <a:uFillTx/>
                <a:latin typeface="Helvetica Now"/>
                <a:ea typeface="+mn-ea"/>
                <a:cs typeface="+mn-cs"/>
              </a:rPr>
              <a:t>Lithology</a:t>
            </a:r>
            <a:r>
              <a:rPr kumimoji="0" lang="fr-FR" sz="1600" b="0" i="0" u="none" strike="noStrike" kern="1200" cap="none" spc="0" normalizeH="0" baseline="0" noProof="0" dirty="0">
                <a:ln>
                  <a:noFill/>
                </a:ln>
                <a:solidFill>
                  <a:prstClr val="white"/>
                </a:solidFill>
                <a:effectLst/>
                <a:uLnTx/>
                <a:uFillTx/>
                <a:latin typeface="Helvetica Now"/>
                <a:ea typeface="+mn-ea"/>
                <a:cs typeface="+mn-cs"/>
              </a:rPr>
              <a:t>, </a:t>
            </a:r>
            <a:r>
              <a:rPr kumimoji="0" lang="fr-FR" sz="1600" b="0" i="0" u="none" strike="noStrike" kern="1200" cap="none" spc="0" normalizeH="0" baseline="0" noProof="0" dirty="0" err="1">
                <a:ln>
                  <a:noFill/>
                </a:ln>
                <a:solidFill>
                  <a:prstClr val="white"/>
                </a:solidFill>
                <a:effectLst/>
                <a:uLnTx/>
                <a:uFillTx/>
                <a:latin typeface="Helvetica Now"/>
                <a:ea typeface="+mn-ea"/>
                <a:cs typeface="+mn-cs"/>
              </a:rPr>
              <a:t>clay</a:t>
            </a:r>
            <a:r>
              <a:rPr kumimoji="0" lang="fr-FR" sz="1600" b="0" i="0" u="none" strike="noStrike" kern="1200" cap="none" spc="0" normalizeH="0" baseline="0" noProof="0" dirty="0">
                <a:ln>
                  <a:noFill/>
                </a:ln>
                <a:solidFill>
                  <a:prstClr val="white"/>
                </a:solidFill>
                <a:effectLst/>
                <a:uLnTx/>
                <a:uFillTx/>
                <a:latin typeface="Helvetica Now"/>
                <a:ea typeface="+mn-ea"/>
                <a:cs typeface="+mn-cs"/>
              </a:rPr>
              <a:t>, </a:t>
            </a:r>
            <a:r>
              <a:rPr kumimoji="0" lang="fr-FR" sz="1600" b="0" i="0" u="none" strike="noStrike" kern="1200" cap="none" spc="0" normalizeH="0" baseline="0" noProof="0" dirty="0" err="1">
                <a:ln>
                  <a:noFill/>
                </a:ln>
                <a:solidFill>
                  <a:prstClr val="white"/>
                </a:solidFill>
                <a:effectLst/>
                <a:uLnTx/>
                <a:uFillTx/>
                <a:latin typeface="Helvetica Now"/>
                <a:ea typeface="+mn-ea"/>
                <a:cs typeface="+mn-cs"/>
              </a:rPr>
              <a:t>sand</a:t>
            </a:r>
            <a:r>
              <a:rPr kumimoji="0" lang="fr-FR" sz="1600" b="0" i="0" u="none" strike="noStrike" kern="1200" cap="none" spc="0" normalizeH="0" baseline="0" noProof="0" dirty="0">
                <a:ln>
                  <a:noFill/>
                </a:ln>
                <a:solidFill>
                  <a:prstClr val="white"/>
                </a:solidFill>
                <a:effectLst/>
                <a:uLnTx/>
                <a:uFillTx/>
                <a:latin typeface="Helvetica Now"/>
                <a:ea typeface="+mn-ea"/>
                <a:cs typeface="+mn-cs"/>
              </a:rPr>
              <a:t> and silt content</a:t>
            </a:r>
          </a:p>
          <a:p>
            <a:pPr marL="304815" marR="0" lvl="0" indent="-304815" algn="just" defTabSz="914400" rtl="0" eaLnBrk="1" fontAlgn="auto" latinLnBrk="0" hangingPunct="1">
              <a:lnSpc>
                <a:spcPct val="100000"/>
              </a:lnSpc>
              <a:spcBef>
                <a:spcPts val="1200"/>
              </a:spcBef>
              <a:spcAft>
                <a:spcPts val="0"/>
              </a:spcAft>
              <a:buClrTx/>
              <a:buSzTx/>
              <a:buFont typeface="Arial" panose="020B0604020202020204" pitchFamily="34" charset="0"/>
              <a:buChar char="•"/>
              <a:tabLst/>
              <a:defRPr/>
            </a:pPr>
            <a:r>
              <a:rPr kumimoji="0" lang="fr-FR" sz="1600" b="0" i="0" u="none" strike="noStrike" kern="1200" cap="none" spc="0" normalizeH="0" baseline="0" noProof="0" dirty="0" err="1">
                <a:ln>
                  <a:noFill/>
                </a:ln>
                <a:solidFill>
                  <a:prstClr val="white"/>
                </a:solidFill>
                <a:effectLst/>
                <a:uLnTx/>
                <a:uFillTx/>
                <a:latin typeface="Helvetica Now"/>
                <a:ea typeface="+mn-ea"/>
                <a:cs typeface="+mn-cs"/>
              </a:rPr>
              <a:t>Landcover</a:t>
            </a:r>
            <a:endParaRPr kumimoji="0" lang="en-US" sz="1600" b="0" i="0" u="none" strike="noStrike" kern="1200" cap="none" spc="0" normalizeH="0" baseline="0" noProof="0" dirty="0">
              <a:ln>
                <a:noFill/>
              </a:ln>
              <a:solidFill>
                <a:prstClr val="white"/>
              </a:solidFill>
              <a:effectLst/>
              <a:uLnTx/>
              <a:uFillTx/>
              <a:latin typeface="Helvetica Now"/>
              <a:ea typeface="+mn-ea"/>
              <a:cs typeface="+mn-cs"/>
              <a:sym typeface="Helvetica Now"/>
            </a:endParaRPr>
          </a:p>
          <a:p>
            <a:pPr marL="0" marR="0" lvl="0" indent="0" algn="l" defTabSz="914400" rtl="0" eaLnBrk="1" fontAlgn="auto" latinLnBrk="0" hangingPunct="1">
              <a:lnSpc>
                <a:spcPct val="100000"/>
              </a:lnSpc>
              <a:spcBef>
                <a:spcPts val="400"/>
              </a:spcBef>
              <a:spcAft>
                <a:spcPts val="0"/>
              </a:spcAft>
              <a:buClrTx/>
              <a:buSzTx/>
              <a:buFontTx/>
              <a:buNone/>
              <a:tabLst/>
              <a:defRPr/>
            </a:pPr>
            <a:endParaRPr kumimoji="0" lang="en-US" sz="1600" b="0" i="0" u="none" strike="noStrike" kern="1200" cap="none" spc="0" normalizeH="0" baseline="0" noProof="0" dirty="0">
              <a:ln>
                <a:noFill/>
              </a:ln>
              <a:solidFill>
                <a:prstClr val="white"/>
              </a:solidFill>
              <a:effectLst/>
              <a:uLnTx/>
              <a:uFillTx/>
              <a:latin typeface="Helvetica Now"/>
              <a:ea typeface="+mn-ea"/>
              <a:cs typeface="+mn-cs"/>
              <a:sym typeface="Helvetica Now"/>
            </a:endParaRPr>
          </a:p>
          <a:p>
            <a:pPr marL="0" marR="0" lvl="0" indent="0" algn="l" defTabSz="914400" rtl="0" eaLnBrk="1" fontAlgn="auto" latinLnBrk="0" hangingPunct="1">
              <a:lnSpc>
                <a:spcPts val="1885"/>
              </a:lnSpc>
              <a:spcBef>
                <a:spcPts val="0"/>
              </a:spcBef>
              <a:spcAft>
                <a:spcPts val="0"/>
              </a:spcAft>
              <a:buClrTx/>
              <a:buSzTx/>
              <a:buFontTx/>
              <a:buNone/>
              <a:tabLst/>
              <a:defRPr/>
            </a:pPr>
            <a:r>
              <a:rPr kumimoji="0" lang="fr-FR" sz="1600" b="1" i="0" u="none" strike="noStrike" kern="1200" cap="none" spc="0" normalizeH="0" baseline="0" noProof="0" dirty="0">
                <a:ln>
                  <a:noFill/>
                </a:ln>
                <a:solidFill>
                  <a:srgbClr val="E0C990"/>
                </a:solidFill>
                <a:effectLst/>
                <a:uLnTx/>
                <a:uFillTx/>
                <a:latin typeface="Helvetica Now"/>
                <a:ea typeface="+mn-ea"/>
                <a:cs typeface="+mn-cs"/>
                <a:sym typeface="Wingdings" panose="05000000000000000000" pitchFamily="2" charset="2"/>
              </a:rPr>
              <a:t>Model : </a:t>
            </a:r>
            <a:r>
              <a:rPr kumimoji="0" lang="fr-FR" sz="1600" b="1" i="0" u="none" strike="noStrike" kern="1200" cap="none" spc="0" normalizeH="0" baseline="0" noProof="0" dirty="0" err="1">
                <a:ln>
                  <a:noFill/>
                </a:ln>
                <a:solidFill>
                  <a:srgbClr val="E0C990"/>
                </a:solidFill>
                <a:effectLst/>
                <a:uLnTx/>
                <a:uFillTx/>
                <a:latin typeface="Helvetica Now"/>
                <a:ea typeface="+mn-ea"/>
                <a:cs typeface="+mn-cs"/>
                <a:sym typeface="Wingdings" panose="05000000000000000000" pitchFamily="2" charset="2"/>
              </a:rPr>
              <a:t>Random</a:t>
            </a:r>
            <a:r>
              <a:rPr kumimoji="0" lang="fr-FR" sz="1600" b="1" i="0" u="none" strike="noStrike" kern="1200" cap="none" spc="0" normalizeH="0" baseline="0" noProof="0" dirty="0">
                <a:ln>
                  <a:noFill/>
                </a:ln>
                <a:solidFill>
                  <a:srgbClr val="E0C990"/>
                </a:solidFill>
                <a:effectLst/>
                <a:uLnTx/>
                <a:uFillTx/>
                <a:latin typeface="Helvetica Now"/>
                <a:ea typeface="+mn-ea"/>
                <a:cs typeface="+mn-cs"/>
                <a:sym typeface="Wingdings" panose="05000000000000000000" pitchFamily="2" charset="2"/>
              </a:rPr>
              <a:t> Forest </a:t>
            </a:r>
            <a:r>
              <a:rPr kumimoji="0" lang="fr-FR" sz="1600" b="1" i="0" u="none" strike="noStrike" kern="1200" cap="none" spc="0" normalizeH="0" baseline="0" noProof="0" dirty="0" err="1">
                <a:ln>
                  <a:noFill/>
                </a:ln>
                <a:solidFill>
                  <a:srgbClr val="E0C990"/>
                </a:solidFill>
                <a:effectLst/>
                <a:uLnTx/>
                <a:uFillTx/>
                <a:latin typeface="Helvetica Now"/>
                <a:ea typeface="+mn-ea"/>
                <a:cs typeface="+mn-cs"/>
                <a:sym typeface="Wingdings" panose="05000000000000000000" pitchFamily="2" charset="2"/>
              </a:rPr>
              <a:t>approach</a:t>
            </a:r>
            <a:r>
              <a:rPr kumimoji="0" lang="fr-FR" sz="1600" b="1" i="0" u="none" strike="noStrike" kern="1200" cap="none" spc="0" normalizeH="0" baseline="0" noProof="0" dirty="0">
                <a:ln>
                  <a:noFill/>
                </a:ln>
                <a:solidFill>
                  <a:srgbClr val="E0C990"/>
                </a:solidFill>
                <a:effectLst/>
                <a:uLnTx/>
                <a:uFillTx/>
                <a:latin typeface="Helvetica Now"/>
                <a:ea typeface="+mn-ea"/>
                <a:cs typeface="+mn-cs"/>
                <a:sym typeface="Wingdings" panose="05000000000000000000" pitchFamily="2" charset="2"/>
              </a:rPr>
              <a:t> (</a:t>
            </a:r>
            <a:r>
              <a:rPr kumimoji="0" lang="fr-FR" sz="1600" b="1" i="0" u="none" strike="noStrike" kern="1200" cap="none" spc="0" normalizeH="0" baseline="0" noProof="0" dirty="0" err="1">
                <a:ln>
                  <a:noFill/>
                </a:ln>
                <a:solidFill>
                  <a:srgbClr val="E0C990"/>
                </a:solidFill>
                <a:effectLst/>
                <a:uLnTx/>
                <a:uFillTx/>
                <a:latin typeface="Helvetica Now"/>
                <a:ea typeface="+mn-ea"/>
                <a:cs typeface="+mn-cs"/>
                <a:sym typeface="Wingdings" panose="05000000000000000000" pitchFamily="2" charset="2"/>
              </a:rPr>
              <a:t>Breiman</a:t>
            </a:r>
            <a:r>
              <a:rPr kumimoji="0" lang="fr-FR" sz="1600" b="1" i="0" u="none" strike="noStrike" kern="1200" cap="none" spc="0" normalizeH="0" baseline="0" noProof="0" dirty="0">
                <a:ln>
                  <a:noFill/>
                </a:ln>
                <a:solidFill>
                  <a:srgbClr val="E0C990"/>
                </a:solidFill>
                <a:effectLst/>
                <a:uLnTx/>
                <a:uFillTx/>
                <a:latin typeface="Helvetica Now"/>
                <a:ea typeface="+mn-ea"/>
                <a:cs typeface="+mn-cs"/>
                <a:sym typeface="Wingdings" panose="05000000000000000000" pitchFamily="2" charset="2"/>
              </a:rPr>
              <a:t>, 2001)</a:t>
            </a:r>
          </a:p>
          <a:p>
            <a:pPr marL="0" marR="0" lvl="0" indent="0" algn="l" defTabSz="914400" rtl="0" eaLnBrk="1" fontAlgn="auto" latinLnBrk="0" hangingPunct="1">
              <a:lnSpc>
                <a:spcPts val="1885"/>
              </a:lnSpc>
              <a:spcBef>
                <a:spcPts val="0"/>
              </a:spcBef>
              <a:spcAft>
                <a:spcPts val="0"/>
              </a:spcAft>
              <a:buClrTx/>
              <a:buSzTx/>
              <a:buFontTx/>
              <a:buNone/>
              <a:tabLst/>
              <a:defRPr/>
            </a:pPr>
            <a:endParaRPr kumimoji="0" lang="fr-FR" sz="1600" b="1" i="0" u="none" strike="noStrike" kern="1200" cap="none" spc="0" normalizeH="0" baseline="0" noProof="0" dirty="0">
              <a:ln>
                <a:noFill/>
              </a:ln>
              <a:solidFill>
                <a:srgbClr val="E0C990"/>
              </a:solidFill>
              <a:effectLst/>
              <a:uLnTx/>
              <a:uFillTx/>
              <a:latin typeface="Helvetica Now"/>
              <a:ea typeface="+mn-ea"/>
              <a:cs typeface="+mn-cs"/>
              <a:sym typeface="Wingdings" panose="05000000000000000000" pitchFamily="2" charset="2"/>
            </a:endParaRPr>
          </a:p>
          <a:p>
            <a:pPr marL="0" marR="0" lvl="0" indent="0" algn="l" defTabSz="914400" rtl="0" eaLnBrk="1" fontAlgn="auto" latinLnBrk="0" hangingPunct="1">
              <a:lnSpc>
                <a:spcPts val="1885"/>
              </a:lnSpc>
              <a:spcBef>
                <a:spcPts val="0"/>
              </a:spcBef>
              <a:spcAft>
                <a:spcPts val="0"/>
              </a:spcAft>
              <a:buClrTx/>
              <a:buSzTx/>
              <a:buFontTx/>
              <a:buNone/>
              <a:tabLst/>
              <a:defRPr/>
            </a:pPr>
            <a:r>
              <a:rPr kumimoji="0" lang="en-US" altLang="fr-FR" sz="1600" b="0" i="0" u="none" strike="noStrike" kern="1200" cap="none" spc="0" normalizeH="0" baseline="0" noProof="0" dirty="0">
                <a:ln>
                  <a:noFill/>
                </a:ln>
                <a:solidFill>
                  <a:prstClr val="white"/>
                </a:solidFill>
                <a:effectLst/>
                <a:uLnTx/>
                <a:uFillTx/>
                <a:latin typeface="Helvetica Now"/>
                <a:ea typeface="+mn-ea"/>
                <a:cs typeface="+mn-cs"/>
              </a:rPr>
              <a:t>Susceptibility maps computed a) From dataset excluding Storm Alex-induced landslides, and (b) From dataset including these landslides </a:t>
            </a:r>
          </a:p>
          <a:p>
            <a:pPr marL="0" marR="0" lvl="0" indent="0" algn="l" defTabSz="914400" rtl="0" eaLnBrk="1" fontAlgn="auto" latinLnBrk="0" hangingPunct="1">
              <a:lnSpc>
                <a:spcPts val="1885"/>
              </a:lnSpc>
              <a:spcBef>
                <a:spcPts val="0"/>
              </a:spcBef>
              <a:spcAft>
                <a:spcPts val="0"/>
              </a:spcAft>
              <a:buClrTx/>
              <a:buSzTx/>
              <a:buFontTx/>
              <a:buNone/>
              <a:tabLst/>
              <a:defRPr/>
            </a:pPr>
            <a:endParaRPr kumimoji="0" lang="en-US" altLang="fr-FR" sz="1600" b="0" i="0" u="none" strike="noStrike" kern="1200" cap="none" spc="0" normalizeH="0" baseline="0" noProof="0" dirty="0">
              <a:ln>
                <a:noFill/>
              </a:ln>
              <a:solidFill>
                <a:prstClr val="white"/>
              </a:solidFill>
              <a:effectLst/>
              <a:uLnTx/>
              <a:uFillTx/>
              <a:latin typeface="Helvetica Now"/>
              <a:ea typeface="+mn-ea"/>
              <a:cs typeface="+mn-cs"/>
            </a:endParaRPr>
          </a:p>
          <a:p>
            <a:pPr marL="0" marR="0" lvl="0" indent="0" algn="l" defTabSz="914400" rtl="0" eaLnBrk="1" fontAlgn="auto" latinLnBrk="0" hangingPunct="1">
              <a:lnSpc>
                <a:spcPts val="1885"/>
              </a:lnSpc>
              <a:spcBef>
                <a:spcPts val="0"/>
              </a:spcBef>
              <a:spcAft>
                <a:spcPts val="0"/>
              </a:spcAft>
              <a:buClrTx/>
              <a:buSzTx/>
              <a:buFontTx/>
              <a:buNone/>
              <a:tabLst/>
              <a:defRPr/>
            </a:pPr>
            <a:endParaRPr kumimoji="0" lang="en-US" altLang="fr-FR" sz="1600" b="0" i="0" u="none" strike="noStrike" kern="1200" cap="none" spc="0" normalizeH="0" baseline="0" noProof="0" dirty="0">
              <a:ln>
                <a:noFill/>
              </a:ln>
              <a:solidFill>
                <a:prstClr val="white"/>
              </a:solidFill>
              <a:effectLst/>
              <a:uLnTx/>
              <a:uFillTx/>
              <a:latin typeface="Helvetica Now"/>
              <a:ea typeface="+mn-ea"/>
              <a:cs typeface="+mn-cs"/>
            </a:endParaRPr>
          </a:p>
          <a:p>
            <a:pPr marL="0" marR="0" lvl="0" indent="0" algn="l" defTabSz="914400" rtl="0" eaLnBrk="1" fontAlgn="auto" latinLnBrk="0" hangingPunct="1">
              <a:lnSpc>
                <a:spcPts val="1885"/>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E0C990"/>
                </a:solidFill>
                <a:effectLst/>
                <a:uLnTx/>
                <a:uFillTx/>
                <a:latin typeface="Helvetica Now"/>
                <a:ea typeface="+mn-ea"/>
                <a:cs typeface="+mn-cs"/>
              </a:rPr>
              <a:t>Necessity to carefully consider extreme events in designing EWS</a:t>
            </a:r>
          </a:p>
          <a:p>
            <a:pPr marL="0" marR="0" lvl="0" indent="0" algn="l" defTabSz="914400" rtl="0" eaLnBrk="1" fontAlgn="auto" latinLnBrk="0" hangingPunct="1">
              <a:lnSpc>
                <a:spcPts val="1885"/>
              </a:lnSpc>
              <a:spcBef>
                <a:spcPts val="0"/>
              </a:spcBef>
              <a:spcAft>
                <a:spcPts val="0"/>
              </a:spcAft>
              <a:buClrTx/>
              <a:buSzTx/>
              <a:buFontTx/>
              <a:buNone/>
              <a:tabLst/>
              <a:defRPr/>
            </a:pPr>
            <a:endParaRPr kumimoji="0" lang="en-US" altLang="fr-FR" sz="1600" b="1" i="0" u="none" strike="noStrike" kern="1200" cap="none" spc="0" normalizeH="0" baseline="0" noProof="0" dirty="0">
              <a:ln>
                <a:noFill/>
              </a:ln>
              <a:solidFill>
                <a:srgbClr val="E0C990"/>
              </a:solidFill>
              <a:effectLst/>
              <a:uLnTx/>
              <a:uFillTx/>
              <a:latin typeface="Helvetica Now"/>
              <a:ea typeface="+mn-ea"/>
              <a:cs typeface="+mn-cs"/>
            </a:endParaRPr>
          </a:p>
          <a:p>
            <a:pPr marL="0" marR="0" lvl="0" indent="0" algn="l" defTabSz="914400" rtl="0" eaLnBrk="1" fontAlgn="auto" latinLnBrk="0" hangingPunct="1">
              <a:lnSpc>
                <a:spcPts val="1885"/>
              </a:lnSpc>
              <a:spcBef>
                <a:spcPts val="0"/>
              </a:spcBef>
              <a:spcAft>
                <a:spcPts val="0"/>
              </a:spcAft>
              <a:buClrTx/>
              <a:buSzTx/>
              <a:buFontTx/>
              <a:buNone/>
              <a:tabLst/>
              <a:defRPr/>
            </a:pPr>
            <a:endParaRPr kumimoji="0" lang="en-US" sz="1600" b="1" i="0" u="none" strike="noStrike" kern="1200" cap="none" spc="0" normalizeH="0" baseline="0" noProof="0" dirty="0">
              <a:ln>
                <a:noFill/>
              </a:ln>
              <a:solidFill>
                <a:srgbClr val="E0C990"/>
              </a:solidFill>
              <a:effectLst/>
              <a:uLnTx/>
              <a:uFillTx/>
              <a:latin typeface="Helvetica Now"/>
              <a:ea typeface="+mn-ea"/>
              <a:cs typeface="+mn-cs"/>
              <a:sym typeface="Helvetica Now"/>
            </a:endParaRPr>
          </a:p>
        </p:txBody>
      </p:sp>
      <p:pic>
        <p:nvPicPr>
          <p:cNvPr id="4" name="image7.png">
            <a:extLst>
              <a:ext uri="{FF2B5EF4-FFF2-40B4-BE49-F238E27FC236}">
                <a16:creationId xmlns:a16="http://schemas.microsoft.com/office/drawing/2014/main" id="{9EE01073-1174-3ACB-8342-880D9C851347}"/>
              </a:ext>
            </a:extLst>
          </p:cNvPr>
          <p:cNvPicPr/>
          <p:nvPr/>
        </p:nvPicPr>
        <p:blipFill>
          <a:blip r:embed="rId4"/>
          <a:srcRect l="45" r="45"/>
          <a:stretch>
            <a:fillRect/>
          </a:stretch>
        </p:blipFill>
        <p:spPr>
          <a:xfrm>
            <a:off x="5985158" y="127000"/>
            <a:ext cx="6086130" cy="4949571"/>
          </a:xfrm>
          <a:prstGeom prst="rect">
            <a:avLst/>
          </a:prstGeom>
          <a:ln/>
        </p:spPr>
      </p:pic>
      <p:sp>
        <p:nvSpPr>
          <p:cNvPr id="2" name="TextBox 31">
            <a:extLst>
              <a:ext uri="{FF2B5EF4-FFF2-40B4-BE49-F238E27FC236}">
                <a16:creationId xmlns:a16="http://schemas.microsoft.com/office/drawing/2014/main" id="{DD9BE6DC-06D2-1BCE-B2C3-9B0CD1AEE38B}"/>
              </a:ext>
            </a:extLst>
          </p:cNvPr>
          <p:cNvSpPr txBox="1"/>
          <p:nvPr/>
        </p:nvSpPr>
        <p:spPr>
          <a:xfrm>
            <a:off x="921075" y="732631"/>
            <a:ext cx="5064084" cy="820866"/>
          </a:xfrm>
          <a:prstGeom prst="rect">
            <a:avLst/>
          </a:prstGeom>
        </p:spPr>
        <p:txBody>
          <a:bodyPr wrap="square" lIns="0" tIns="0" rIns="0" bIns="0" rtlCol="0" anchor="t">
            <a:spAutoFit/>
          </a:body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fr-FR" sz="2667" b="0" i="0" u="none" strike="noStrike" kern="1200" cap="none" spc="-91" normalizeH="0" baseline="0" noProof="0" dirty="0">
                <a:ln>
                  <a:noFill/>
                </a:ln>
                <a:solidFill>
                  <a:srgbClr val="333231"/>
                </a:solidFill>
                <a:effectLst/>
                <a:uLnTx/>
                <a:uFillTx/>
                <a:latin typeface="Helvetica Now Bold"/>
                <a:ea typeface="+mn-ea"/>
                <a:cs typeface="+mn-cs"/>
              </a:rPr>
              <a:t>Impact of </a:t>
            </a:r>
            <a:r>
              <a:rPr kumimoji="0" lang="fr-FR" sz="2667" b="0" i="0" u="none" strike="noStrike" kern="1200" cap="none" spc="-91" normalizeH="0" baseline="0" noProof="0" dirty="0" err="1">
                <a:ln>
                  <a:noFill/>
                </a:ln>
                <a:solidFill>
                  <a:srgbClr val="333231"/>
                </a:solidFill>
                <a:effectLst/>
                <a:uLnTx/>
                <a:uFillTx/>
                <a:latin typeface="Helvetica Now Bold"/>
                <a:ea typeface="+mn-ea"/>
                <a:cs typeface="+mn-cs"/>
              </a:rPr>
              <a:t>Extreme</a:t>
            </a:r>
            <a:r>
              <a:rPr kumimoji="0" lang="fr-FR" sz="2667" b="0" i="0" u="none" strike="noStrike" kern="1200" cap="none" spc="-91" normalizeH="0" baseline="0" noProof="0" dirty="0">
                <a:ln>
                  <a:noFill/>
                </a:ln>
                <a:solidFill>
                  <a:srgbClr val="333231"/>
                </a:solidFill>
                <a:effectLst/>
                <a:uLnTx/>
                <a:uFillTx/>
                <a:latin typeface="Helvetica Now Bold"/>
                <a:ea typeface="+mn-ea"/>
                <a:cs typeface="+mn-cs"/>
              </a:rPr>
              <a:t> </a:t>
            </a:r>
            <a:r>
              <a:rPr kumimoji="0" lang="fr-FR" sz="2667" b="0" i="0" u="none" strike="noStrike" kern="1200" cap="none" spc="-91" normalizeH="0" baseline="0" noProof="0" dirty="0" err="1">
                <a:ln>
                  <a:noFill/>
                </a:ln>
                <a:solidFill>
                  <a:srgbClr val="333231"/>
                </a:solidFill>
                <a:effectLst/>
                <a:uLnTx/>
                <a:uFillTx/>
                <a:latin typeface="Helvetica Now Bold"/>
                <a:ea typeface="+mn-ea"/>
                <a:cs typeface="+mn-cs"/>
              </a:rPr>
              <a:t>Rainfall</a:t>
            </a:r>
            <a:r>
              <a:rPr kumimoji="0" lang="fr-FR" sz="2667" b="0" i="0" u="none" strike="noStrike" kern="1200" cap="none" spc="-91" normalizeH="0" baseline="0" noProof="0" dirty="0">
                <a:ln>
                  <a:noFill/>
                </a:ln>
                <a:solidFill>
                  <a:srgbClr val="333231"/>
                </a:solidFill>
                <a:effectLst/>
                <a:uLnTx/>
                <a:uFillTx/>
                <a:latin typeface="Helvetica Now Bold"/>
                <a:ea typeface="+mn-ea"/>
                <a:cs typeface="+mn-cs"/>
              </a:rPr>
              <a:t> on </a:t>
            </a:r>
          </a:p>
          <a:p>
            <a:pPr marL="0" marR="0" lvl="0" indent="0" algn="l" defTabSz="914400" rtl="0" eaLnBrk="1" fontAlgn="auto" latinLnBrk="0" hangingPunct="1">
              <a:lnSpc>
                <a:spcPct val="100000"/>
              </a:lnSpc>
              <a:spcBef>
                <a:spcPct val="0"/>
              </a:spcBef>
              <a:spcAft>
                <a:spcPts val="0"/>
              </a:spcAft>
              <a:buClrTx/>
              <a:buSzTx/>
              <a:buFontTx/>
              <a:buNone/>
              <a:tabLst/>
              <a:defRPr/>
            </a:pPr>
            <a:r>
              <a:rPr kumimoji="0" lang="fr-FR" sz="2667" b="0" i="0" u="none" strike="noStrike" kern="1200" cap="none" spc="-91" normalizeH="0" baseline="0" noProof="0" dirty="0" err="1">
                <a:ln>
                  <a:noFill/>
                </a:ln>
                <a:solidFill>
                  <a:srgbClr val="333231"/>
                </a:solidFill>
                <a:effectLst/>
                <a:uLnTx/>
                <a:uFillTx/>
                <a:latin typeface="Helvetica Now Bold"/>
                <a:ea typeface="+mn-ea"/>
                <a:cs typeface="+mn-cs"/>
              </a:rPr>
              <a:t>Susceptibility</a:t>
            </a:r>
            <a:r>
              <a:rPr kumimoji="0" lang="fr-FR" sz="2667" b="0" i="0" u="none" strike="noStrike" kern="1200" cap="none" spc="-91" normalizeH="0" baseline="0" noProof="0" dirty="0">
                <a:ln>
                  <a:noFill/>
                </a:ln>
                <a:solidFill>
                  <a:srgbClr val="333231"/>
                </a:solidFill>
                <a:effectLst/>
                <a:uLnTx/>
                <a:uFillTx/>
                <a:latin typeface="Helvetica Now Bold"/>
                <a:ea typeface="+mn-ea"/>
                <a:cs typeface="+mn-cs"/>
              </a:rPr>
              <a:t> mapping</a:t>
            </a:r>
            <a:endParaRPr kumimoji="0" lang="en-US" sz="2667" b="0" i="0" u="none" strike="noStrike" kern="1200" cap="none" spc="-91" normalizeH="0" baseline="0" noProof="0" dirty="0">
              <a:ln>
                <a:noFill/>
              </a:ln>
              <a:solidFill>
                <a:srgbClr val="333231"/>
              </a:solidFill>
              <a:effectLst/>
              <a:uLnTx/>
              <a:uFillTx/>
              <a:latin typeface="Helvetica Now Bold"/>
              <a:ea typeface="+mn-ea"/>
              <a:cs typeface="+mn-cs"/>
              <a:sym typeface="Helvetica Now Bold"/>
            </a:endParaRPr>
          </a:p>
        </p:txBody>
      </p:sp>
      <p:pic>
        <p:nvPicPr>
          <p:cNvPr id="7" name="image10.png">
            <a:extLst>
              <a:ext uri="{FF2B5EF4-FFF2-40B4-BE49-F238E27FC236}">
                <a16:creationId xmlns:a16="http://schemas.microsoft.com/office/drawing/2014/main" id="{51DD1CE7-A3F6-28F8-5346-C90651611EA6}"/>
              </a:ext>
            </a:extLst>
          </p:cNvPr>
          <p:cNvPicPr/>
          <p:nvPr/>
        </p:nvPicPr>
        <p:blipFill>
          <a:blip r:embed="rId5"/>
          <a:srcRect/>
          <a:stretch>
            <a:fillRect/>
          </a:stretch>
        </p:blipFill>
        <p:spPr>
          <a:xfrm>
            <a:off x="8026401" y="4427621"/>
            <a:ext cx="4034728" cy="2427896"/>
          </a:xfrm>
          <a:prstGeom prst="rect">
            <a:avLst/>
          </a:prstGeom>
          <a:ln/>
        </p:spPr>
      </p:pic>
      <p:sp>
        <p:nvSpPr>
          <p:cNvPr id="3" name="ZoneTexte 2">
            <a:extLst>
              <a:ext uri="{FF2B5EF4-FFF2-40B4-BE49-F238E27FC236}">
                <a16:creationId xmlns:a16="http://schemas.microsoft.com/office/drawing/2014/main" id="{40920DD1-B396-7334-5981-551B5CDC2728}"/>
              </a:ext>
            </a:extLst>
          </p:cNvPr>
          <p:cNvSpPr txBox="1"/>
          <p:nvPr/>
        </p:nvSpPr>
        <p:spPr>
          <a:xfrm>
            <a:off x="5791200" y="6198513"/>
            <a:ext cx="3082362" cy="66678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067" b="0" i="0" u="none" strike="noStrike" kern="1200" cap="none" spc="0" normalizeH="0" baseline="0" noProof="0" dirty="0">
              <a:ln>
                <a:noFill/>
              </a:ln>
              <a:solidFill>
                <a:srgbClr val="000000"/>
              </a:solidFill>
              <a:effectLst/>
              <a:uLnTx/>
              <a:uFillTx/>
              <a:latin typeface="Aptos" panose="020B00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333" b="1" i="0" u="none" strike="noStrike" kern="1200" cap="none" spc="0" normalizeH="0" baseline="0" noProof="0" dirty="0">
                <a:ln>
                  <a:noFill/>
                </a:ln>
                <a:solidFill>
                  <a:srgbClr val="000000"/>
                </a:solidFill>
                <a:effectLst/>
                <a:uLnTx/>
                <a:uFillTx/>
                <a:latin typeface="Aptos" panose="020B0004020202020204" pitchFamily="34" charset="0"/>
                <a:ea typeface="+mn-ea"/>
                <a:cs typeface="+mn-cs"/>
              </a:rPr>
              <a:t> Armand et al., NHESS,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333" b="1" i="0" u="none" strike="noStrike" kern="1200" cap="none" spc="0" normalizeH="0" baseline="0" noProof="0" dirty="0">
                <a:ln>
                  <a:noFill/>
                </a:ln>
                <a:solidFill>
                  <a:srgbClr val="000000"/>
                </a:solidFill>
                <a:effectLst/>
                <a:uLnTx/>
                <a:uFillTx/>
                <a:latin typeface="Aptos" panose="020B0004020202020204" pitchFamily="34" charset="0"/>
                <a:ea typeface="+mn-ea"/>
                <a:cs typeface="+mn-cs"/>
              </a:rPr>
              <a:t> </a:t>
            </a:r>
            <a:r>
              <a:rPr kumimoji="0" lang="fr-FR" sz="1333" b="1" i="0" u="none" strike="noStrike" kern="1200" cap="none" spc="0" normalizeH="0" baseline="0" noProof="0" dirty="0" err="1">
                <a:ln>
                  <a:noFill/>
                </a:ln>
                <a:solidFill>
                  <a:srgbClr val="000000"/>
                </a:solidFill>
                <a:effectLst/>
                <a:uLnTx/>
                <a:uFillTx/>
                <a:latin typeface="Aptos" panose="020B0004020202020204" pitchFamily="34" charset="0"/>
                <a:ea typeface="+mn-ea"/>
                <a:cs typeface="+mn-cs"/>
              </a:rPr>
              <a:t>under</a:t>
            </a:r>
            <a:r>
              <a:rPr kumimoji="0" lang="fr-FR" sz="1333" b="1" i="0" u="none" strike="noStrike" kern="1200" cap="none" spc="0" normalizeH="0" baseline="0" noProof="0" dirty="0">
                <a:ln>
                  <a:noFill/>
                </a:ln>
                <a:solidFill>
                  <a:srgbClr val="000000"/>
                </a:solidFill>
                <a:effectLst/>
                <a:uLnTx/>
                <a:uFillTx/>
                <a:latin typeface="Aptos" panose="020B0004020202020204" pitchFamily="34" charset="0"/>
                <a:ea typeface="+mn-ea"/>
                <a:cs typeface="+mn-cs"/>
              </a:rPr>
              <a:t> </a:t>
            </a:r>
            <a:r>
              <a:rPr kumimoji="0" lang="fr-FR" sz="1333" b="1" i="0" u="none" strike="noStrike" kern="1200" cap="none" spc="0" normalizeH="0" baseline="0" noProof="0" dirty="0" err="1">
                <a:ln>
                  <a:noFill/>
                </a:ln>
                <a:solidFill>
                  <a:srgbClr val="000000"/>
                </a:solidFill>
                <a:effectLst/>
                <a:uLnTx/>
                <a:uFillTx/>
                <a:latin typeface="Aptos" panose="020B0004020202020204" pitchFamily="34" charset="0"/>
                <a:ea typeface="+mn-ea"/>
                <a:cs typeface="+mn-cs"/>
              </a:rPr>
              <a:t>review</a:t>
            </a:r>
            <a:endParaRPr kumimoji="0" lang="fr-FR" sz="1333"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004397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47B0FE-DE04-318D-3064-246AAB883E18}"/>
            </a:ext>
          </a:extLst>
        </p:cNvPr>
        <p:cNvGrpSpPr/>
        <p:nvPr/>
      </p:nvGrpSpPr>
      <p:grpSpPr>
        <a:xfrm>
          <a:off x="0" y="0"/>
          <a:ext cx="0" cy="0"/>
          <a:chOff x="0" y="0"/>
          <a:chExt cx="0" cy="0"/>
        </a:xfrm>
      </p:grpSpPr>
      <p:pic>
        <p:nvPicPr>
          <p:cNvPr id="4" name="Image 3">
            <a:extLst>
              <a:ext uri="{FF2B5EF4-FFF2-40B4-BE49-F238E27FC236}">
                <a16:creationId xmlns:a16="http://schemas.microsoft.com/office/drawing/2014/main" id="{B2B796E5-6BAF-51AC-993E-995A88BBD23B}"/>
              </a:ext>
            </a:extLst>
          </p:cNvPr>
          <p:cNvPicPr>
            <a:picLocks noChangeAspect="1"/>
          </p:cNvPicPr>
          <p:nvPr/>
        </p:nvPicPr>
        <p:blipFill>
          <a:blip r:embed="rId3"/>
          <a:stretch>
            <a:fillRect/>
          </a:stretch>
        </p:blipFill>
        <p:spPr>
          <a:xfrm>
            <a:off x="6918495" y="353186"/>
            <a:ext cx="2557748" cy="2925085"/>
          </a:xfrm>
          <a:prstGeom prst="rect">
            <a:avLst/>
          </a:prstGeom>
        </p:spPr>
      </p:pic>
      <p:pic>
        <p:nvPicPr>
          <p:cNvPr id="7" name="Image 6">
            <a:extLst>
              <a:ext uri="{FF2B5EF4-FFF2-40B4-BE49-F238E27FC236}">
                <a16:creationId xmlns:a16="http://schemas.microsoft.com/office/drawing/2014/main" id="{9C76010C-EE59-F184-AFD6-9EC19E373C63}"/>
              </a:ext>
            </a:extLst>
          </p:cNvPr>
          <p:cNvPicPr>
            <a:picLocks noChangeAspect="1"/>
          </p:cNvPicPr>
          <p:nvPr/>
        </p:nvPicPr>
        <p:blipFill>
          <a:blip r:embed="rId4"/>
          <a:stretch>
            <a:fillRect/>
          </a:stretch>
        </p:blipFill>
        <p:spPr>
          <a:xfrm>
            <a:off x="9689138" y="389050"/>
            <a:ext cx="2499089" cy="2992391"/>
          </a:xfrm>
          <a:prstGeom prst="rect">
            <a:avLst/>
          </a:prstGeom>
        </p:spPr>
      </p:pic>
      <p:grpSp>
        <p:nvGrpSpPr>
          <p:cNvPr id="34" name="Group 33">
            <a:extLst>
              <a:ext uri="{FF2B5EF4-FFF2-40B4-BE49-F238E27FC236}">
                <a16:creationId xmlns:a16="http://schemas.microsoft.com/office/drawing/2014/main" id="{E48CC7B1-ED58-A868-AF25-654E4071F08D}"/>
              </a:ext>
            </a:extLst>
          </p:cNvPr>
          <p:cNvGrpSpPr>
            <a:grpSpLocks noGrp="1" noUngrp="1" noRot="1" noMove="1" noResize="1"/>
          </p:cNvGrpSpPr>
          <p:nvPr/>
        </p:nvGrpSpPr>
        <p:grpSpPr>
          <a:xfrm>
            <a:off x="-794523" y="-2872495"/>
            <a:ext cx="3334729" cy="3817921"/>
            <a:chOff x="-1472347" y="-3608832"/>
            <a:chExt cx="5002094" cy="5726882"/>
          </a:xfrm>
        </p:grpSpPr>
        <p:grpSp>
          <p:nvGrpSpPr>
            <p:cNvPr id="13" name="Group 13">
              <a:extLst>
                <a:ext uri="{FF2B5EF4-FFF2-40B4-BE49-F238E27FC236}">
                  <a16:creationId xmlns:a16="http://schemas.microsoft.com/office/drawing/2014/main" id="{02A0EB14-C8C9-8B33-5922-51C71E8670E7}"/>
                </a:ext>
              </a:extLst>
            </p:cNvPr>
            <p:cNvGrpSpPr>
              <a:grpSpLocks noGrp="1" noUngrp="1" noRot="1" noMove="1" noResize="1"/>
            </p:cNvGrpSpPr>
            <p:nvPr/>
          </p:nvGrpSpPr>
          <p:grpSpPr>
            <a:xfrm>
              <a:off x="-1472347" y="-3608832"/>
              <a:ext cx="5002094" cy="5002094"/>
              <a:chOff x="0" y="0"/>
              <a:chExt cx="812800" cy="812800"/>
            </a:xfrm>
          </p:grpSpPr>
          <p:sp>
            <p:nvSpPr>
              <p:cNvPr id="14" name="Freeform 14">
                <a:extLst>
                  <a:ext uri="{FF2B5EF4-FFF2-40B4-BE49-F238E27FC236}">
                    <a16:creationId xmlns:a16="http://schemas.microsoft.com/office/drawing/2014/main" id="{5A6FE4DA-710D-7AC3-A8A3-BE297776EB96}"/>
                  </a:ext>
                </a:extLst>
              </p:cNvPr>
              <p:cNvSpPr>
                <a:spLocks noGrp="1" noRot="1" noMove="1" noResize="1" noEditPoints="1" noAdjustHandles="1" noChangeArrowheads="1" noChangeShapeType="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E0C990"/>
              </a:solidFill>
              <a:ln w="742950" cap="sq">
                <a:solidFill>
                  <a:srgbClr val="E0C990"/>
                </a:solid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TextBox 15">
                <a:extLst>
                  <a:ext uri="{FF2B5EF4-FFF2-40B4-BE49-F238E27FC236}">
                    <a16:creationId xmlns:a16="http://schemas.microsoft.com/office/drawing/2014/main" id="{7F2A621A-6744-3048-F888-4CD54B82CE0A}"/>
                  </a:ext>
                </a:extLst>
              </p:cNvPr>
              <p:cNvSpPr txBox="1">
                <a:spLocks noGrp="1" noRot="1" noMove="1" noResize="1" noEditPoints="1" noAdjustHandles="1" noChangeArrowheads="1" noChangeShapeType="1"/>
              </p:cNvSpPr>
              <p:nvPr/>
            </p:nvSpPr>
            <p:spPr>
              <a:xfrm>
                <a:off x="76200" y="38100"/>
                <a:ext cx="660400" cy="698500"/>
              </a:xfrm>
              <a:prstGeom prst="rect">
                <a:avLst/>
              </a:prstGeom>
            </p:spPr>
            <p:txBody>
              <a:bodyPr lIns="33867" tIns="33867" rIns="33867" bIns="33867" rtlCol="0" anchor="ctr"/>
              <a:lstStyle/>
              <a:p>
                <a:pPr marL="0" marR="0" lvl="0" indent="0" algn="ctr" defTabSz="914400" rtl="0" eaLnBrk="1" fontAlgn="auto" latinLnBrk="0" hangingPunct="1">
                  <a:lnSpc>
                    <a:spcPts val="1837"/>
                  </a:lnSpc>
                  <a:spcBef>
                    <a:spcPct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6" name="Group 16">
              <a:extLst>
                <a:ext uri="{FF2B5EF4-FFF2-40B4-BE49-F238E27FC236}">
                  <a16:creationId xmlns:a16="http://schemas.microsoft.com/office/drawing/2014/main" id="{6893A976-C703-6B9B-4676-6E89CEF21F03}"/>
                </a:ext>
              </a:extLst>
            </p:cNvPr>
            <p:cNvGrpSpPr>
              <a:grpSpLocks noGrp="1" noUngrp="1" noRot="1" noMove="1" noResize="1"/>
            </p:cNvGrpSpPr>
            <p:nvPr/>
          </p:nvGrpSpPr>
          <p:grpSpPr>
            <a:xfrm>
              <a:off x="-590503" y="934633"/>
              <a:ext cx="1183417" cy="1183417"/>
              <a:chOff x="0" y="0"/>
              <a:chExt cx="812800" cy="812800"/>
            </a:xfrm>
          </p:grpSpPr>
          <p:sp>
            <p:nvSpPr>
              <p:cNvPr id="17" name="Freeform 17">
                <a:extLst>
                  <a:ext uri="{FF2B5EF4-FFF2-40B4-BE49-F238E27FC236}">
                    <a16:creationId xmlns:a16="http://schemas.microsoft.com/office/drawing/2014/main" id="{C5985410-03AA-414B-1338-28A10BC79932}"/>
                  </a:ext>
                </a:extLst>
              </p:cNvPr>
              <p:cNvSpPr>
                <a:spLocks noGrp="1" noRot="1" noMove="1" noResize="1" noEditPoints="1" noAdjustHandles="1" noChangeArrowheads="1" noChangeShapeType="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A1D9F6"/>
              </a:solidFill>
              <a:ln w="742950" cap="sq">
                <a:solidFill>
                  <a:srgbClr val="A1D9F6"/>
                </a:solid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TextBox 18">
                <a:extLst>
                  <a:ext uri="{FF2B5EF4-FFF2-40B4-BE49-F238E27FC236}">
                    <a16:creationId xmlns:a16="http://schemas.microsoft.com/office/drawing/2014/main" id="{CDCF59E2-2A75-7089-C690-67D6136996B7}"/>
                  </a:ext>
                </a:extLst>
              </p:cNvPr>
              <p:cNvSpPr txBox="1">
                <a:spLocks noGrp="1" noRot="1" noMove="1" noResize="1" noEditPoints="1" noAdjustHandles="1" noChangeArrowheads="1" noChangeShapeType="1"/>
              </p:cNvSpPr>
              <p:nvPr/>
            </p:nvSpPr>
            <p:spPr>
              <a:xfrm>
                <a:off x="76200" y="38100"/>
                <a:ext cx="660400" cy="698500"/>
              </a:xfrm>
              <a:prstGeom prst="rect">
                <a:avLst/>
              </a:prstGeom>
            </p:spPr>
            <p:txBody>
              <a:bodyPr lIns="33867" tIns="33867" rIns="33867" bIns="33867" rtlCol="0" anchor="ctr"/>
              <a:lstStyle/>
              <a:p>
                <a:pPr marL="0" marR="0" lvl="0" indent="0" algn="ctr" defTabSz="914400" rtl="0" eaLnBrk="1" fontAlgn="auto" latinLnBrk="0" hangingPunct="1">
                  <a:lnSpc>
                    <a:spcPts val="1837"/>
                  </a:lnSpc>
                  <a:spcBef>
                    <a:spcPct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
        <p:nvSpPr>
          <p:cNvPr id="30" name="TextBox 30">
            <a:extLst>
              <a:ext uri="{FF2B5EF4-FFF2-40B4-BE49-F238E27FC236}">
                <a16:creationId xmlns:a16="http://schemas.microsoft.com/office/drawing/2014/main" id="{068C5213-F87D-C7AF-979A-EA414A97F671}"/>
              </a:ext>
            </a:extLst>
          </p:cNvPr>
          <p:cNvSpPr txBox="1"/>
          <p:nvPr/>
        </p:nvSpPr>
        <p:spPr>
          <a:xfrm>
            <a:off x="1219200" y="1719306"/>
            <a:ext cx="4228344" cy="2423356"/>
          </a:xfrm>
          <a:prstGeom prst="rect">
            <a:avLst/>
          </a:prstGeom>
        </p:spPr>
        <p:txBody>
          <a:bodyPr wrap="square" lIns="0" tIns="0" rIns="0" bIns="0" rtlCol="0" anchor="t">
            <a:spAutoFit/>
          </a:bodyPr>
          <a:lstStyle/>
          <a:p>
            <a:pPr marL="228611" marR="0" lvl="0" indent="-228611" algn="l" defTabSz="914400" rtl="0" eaLnBrk="1" fontAlgn="auto" latinLnBrk="0" hangingPunct="1">
              <a:lnSpc>
                <a:spcPts val="1885"/>
              </a:lnSpc>
              <a:spcBef>
                <a:spcPts val="0"/>
              </a:spcBef>
              <a:spcAft>
                <a:spcPts val="0"/>
              </a:spcAft>
              <a:buClrTx/>
              <a:buSzTx/>
              <a:buFont typeface="Arial" panose="020B0604020202020204" pitchFamily="34" charset="0"/>
              <a:buChar char="•"/>
              <a:tabLst/>
              <a:defRPr/>
            </a:pPr>
            <a:r>
              <a:rPr kumimoji="0" lang="en-US" sz="1347" b="1" i="0" u="none" strike="noStrike" kern="1200" cap="none" spc="0" normalizeH="0" baseline="0" noProof="0" dirty="0">
                <a:ln>
                  <a:noFill/>
                </a:ln>
                <a:solidFill>
                  <a:prstClr val="white"/>
                </a:solidFill>
                <a:effectLst/>
                <a:uLnTx/>
                <a:uFillTx/>
                <a:latin typeface="Helvetica Now"/>
                <a:ea typeface="Helvetica Now"/>
                <a:cs typeface="Helvetica Now"/>
                <a:sym typeface="Helvetica Now"/>
              </a:rPr>
              <a:t>Earthquake Early Warning</a:t>
            </a:r>
            <a:r>
              <a:rPr kumimoji="0" lang="en-US" sz="1347" b="0" i="0" u="none" strike="noStrike" kern="1200" cap="none" spc="0" normalizeH="0" baseline="0" noProof="0" dirty="0">
                <a:ln>
                  <a:noFill/>
                </a:ln>
                <a:solidFill>
                  <a:prstClr val="white"/>
                </a:solidFill>
                <a:effectLst/>
                <a:uLnTx/>
                <a:uFillTx/>
                <a:latin typeface="Helvetica Now"/>
                <a:ea typeface="Helvetica Now"/>
                <a:cs typeface="Helvetica Now"/>
                <a:sym typeface="Helvetica Now"/>
              </a:rPr>
              <a:t> may not be feasible nor useful everywhere</a:t>
            </a:r>
          </a:p>
          <a:p>
            <a:pPr marL="228611" marR="0" lvl="0" indent="-228611" algn="l" defTabSz="914400" rtl="0" eaLnBrk="1" fontAlgn="auto" latinLnBrk="0" hangingPunct="1">
              <a:lnSpc>
                <a:spcPts val="1885"/>
              </a:lnSpc>
              <a:spcBef>
                <a:spcPts val="0"/>
              </a:spcBef>
              <a:spcAft>
                <a:spcPts val="0"/>
              </a:spcAft>
              <a:buClrTx/>
              <a:buSzTx/>
              <a:buFont typeface="Wingdings" panose="05000000000000000000" pitchFamily="2" charset="2"/>
              <a:buChar char="è"/>
              <a:tabLst/>
              <a:defRPr/>
            </a:pPr>
            <a:r>
              <a:rPr kumimoji="0" lang="en-US" sz="1347" b="0" i="1" u="none" strike="noStrike" kern="1200" cap="none" spc="0" normalizeH="0" baseline="0" noProof="0" dirty="0">
                <a:ln>
                  <a:noFill/>
                </a:ln>
                <a:solidFill>
                  <a:prstClr val="white"/>
                </a:solidFill>
                <a:effectLst/>
                <a:uLnTx/>
                <a:uFillTx/>
                <a:latin typeface="Helvetica Now"/>
                <a:ea typeface="Helvetica Now"/>
                <a:cs typeface="Helvetica Now"/>
                <a:sym typeface="Helvetica Now"/>
              </a:rPr>
              <a:t>Importance of </a:t>
            </a:r>
            <a:r>
              <a:rPr kumimoji="0" lang="en-US" sz="1347" b="1" i="1" u="none" strike="noStrike" kern="1200" cap="none" spc="0" normalizeH="0" baseline="0" noProof="0" dirty="0">
                <a:ln>
                  <a:noFill/>
                </a:ln>
                <a:solidFill>
                  <a:prstClr val="white"/>
                </a:solidFill>
                <a:effectLst/>
                <a:uLnTx/>
                <a:uFillTx/>
                <a:latin typeface="Helvetica Now"/>
                <a:ea typeface="Helvetica Now"/>
                <a:cs typeface="Helvetica Now"/>
                <a:sym typeface="Helvetica Now"/>
              </a:rPr>
              <a:t>Earthquake Rapid Response</a:t>
            </a:r>
            <a:r>
              <a:rPr kumimoji="0" lang="en-US" sz="1347" b="0" i="1" u="none" strike="noStrike" kern="1200" cap="none" spc="0" normalizeH="0" baseline="0" noProof="0" dirty="0">
                <a:ln>
                  <a:noFill/>
                </a:ln>
                <a:solidFill>
                  <a:prstClr val="white"/>
                </a:solidFill>
                <a:effectLst/>
                <a:uLnTx/>
                <a:uFillTx/>
                <a:latin typeface="Helvetica Now"/>
                <a:ea typeface="Helvetica Now"/>
                <a:cs typeface="Helvetica Now"/>
                <a:sym typeface="Helvetica Now"/>
              </a:rPr>
              <a:t> to limit the impact of the event and to improve recovery</a:t>
            </a:r>
          </a:p>
          <a:p>
            <a:pPr marL="228611" marR="0" lvl="0" indent="-228611" algn="l" defTabSz="914400" rtl="0" eaLnBrk="1" fontAlgn="auto" latinLnBrk="0" hangingPunct="1">
              <a:lnSpc>
                <a:spcPts val="1885"/>
              </a:lnSpc>
              <a:spcBef>
                <a:spcPts val="0"/>
              </a:spcBef>
              <a:spcAft>
                <a:spcPts val="0"/>
              </a:spcAft>
              <a:buClrTx/>
              <a:buSzTx/>
              <a:buFont typeface="Arial" panose="020B0604020202020204" pitchFamily="34" charset="0"/>
              <a:buChar char="•"/>
              <a:tabLst/>
              <a:defRPr/>
            </a:pPr>
            <a:r>
              <a:rPr kumimoji="0" lang="en-US" sz="1347" b="1" i="0" u="none" strike="noStrike" kern="1200" cap="none" spc="0" normalizeH="0" baseline="0" noProof="0" dirty="0">
                <a:ln>
                  <a:noFill/>
                </a:ln>
                <a:solidFill>
                  <a:prstClr val="white"/>
                </a:solidFill>
                <a:effectLst/>
                <a:uLnTx/>
                <a:uFillTx/>
                <a:latin typeface="Helvetica Now"/>
                <a:ea typeface="Helvetica Now"/>
                <a:cs typeface="Helvetica Now"/>
                <a:sym typeface="Helvetica Now"/>
              </a:rPr>
              <a:t>Earthquake Rapid Response</a:t>
            </a:r>
            <a:r>
              <a:rPr kumimoji="0" lang="en-US" sz="1347" b="0" i="0" u="none" strike="noStrike" kern="1200" cap="none" spc="0" normalizeH="0" baseline="0" noProof="0" dirty="0">
                <a:ln>
                  <a:noFill/>
                </a:ln>
                <a:solidFill>
                  <a:prstClr val="white"/>
                </a:solidFill>
                <a:effectLst/>
                <a:uLnTx/>
                <a:uFillTx/>
                <a:latin typeface="Helvetica Now"/>
                <a:ea typeface="Helvetica Now"/>
                <a:cs typeface="Helvetica Now"/>
                <a:sym typeface="Helvetica Now"/>
              </a:rPr>
              <a:t> tools are useful to:</a:t>
            </a:r>
          </a:p>
          <a:p>
            <a:pPr marL="533427" marR="0" lvl="1" indent="-228611" algn="l" defTabSz="914400" rtl="0" eaLnBrk="1" fontAlgn="auto" latinLnBrk="0" hangingPunct="1">
              <a:lnSpc>
                <a:spcPts val="1885"/>
              </a:lnSpc>
              <a:spcBef>
                <a:spcPts val="0"/>
              </a:spcBef>
              <a:spcAft>
                <a:spcPts val="0"/>
              </a:spcAft>
              <a:buClrTx/>
              <a:buSzTx/>
              <a:buFont typeface="Arial" panose="020B0604020202020204" pitchFamily="34" charset="0"/>
              <a:buChar char="•"/>
              <a:tabLst/>
              <a:defRPr/>
            </a:pPr>
            <a:r>
              <a:rPr kumimoji="0" lang="en-US" sz="1347" b="0" i="0" u="none" strike="noStrike" kern="1200" cap="none" spc="0" normalizeH="0" baseline="0" noProof="0" dirty="0">
                <a:ln>
                  <a:noFill/>
                </a:ln>
                <a:solidFill>
                  <a:prstClr val="white"/>
                </a:solidFill>
                <a:effectLst/>
                <a:uLnTx/>
                <a:uFillTx/>
                <a:latin typeface="Helvetica Now"/>
                <a:ea typeface="Helvetica Now"/>
                <a:cs typeface="Helvetica Now"/>
                <a:sym typeface="Helvetica Now"/>
              </a:rPr>
              <a:t>size up the global impact of the event (scaling of emergency response levels)</a:t>
            </a:r>
          </a:p>
          <a:p>
            <a:pPr marL="533427" marR="0" lvl="1" indent="-228611" algn="l" defTabSz="914400" rtl="0" eaLnBrk="1" fontAlgn="auto" latinLnBrk="0" hangingPunct="1">
              <a:lnSpc>
                <a:spcPts val="1885"/>
              </a:lnSpc>
              <a:spcBef>
                <a:spcPts val="0"/>
              </a:spcBef>
              <a:spcAft>
                <a:spcPts val="0"/>
              </a:spcAft>
              <a:buClrTx/>
              <a:buSzTx/>
              <a:buFont typeface="Arial" panose="020B0604020202020204" pitchFamily="34" charset="0"/>
              <a:buChar char="•"/>
              <a:tabLst/>
              <a:defRPr/>
            </a:pPr>
            <a:r>
              <a:rPr kumimoji="0" lang="en-US" sz="1347" b="0" i="0" u="none" strike="noStrike" kern="1200" cap="none" spc="0" normalizeH="0" baseline="0" noProof="0" dirty="0">
                <a:ln>
                  <a:noFill/>
                </a:ln>
                <a:solidFill>
                  <a:prstClr val="white"/>
                </a:solidFill>
                <a:effectLst/>
                <a:uLnTx/>
                <a:uFillTx/>
                <a:latin typeface="Helvetica Now"/>
                <a:ea typeface="Helvetica Now"/>
                <a:cs typeface="Helvetica Now"/>
                <a:sym typeface="Helvetica Now"/>
              </a:rPr>
              <a:t>estimate quantitative spatial indicators (support to first responders for deployment of teams and resources)</a:t>
            </a:r>
          </a:p>
        </p:txBody>
      </p:sp>
      <p:sp>
        <p:nvSpPr>
          <p:cNvPr id="6" name="Freeform 6">
            <a:extLst>
              <a:ext uri="{FF2B5EF4-FFF2-40B4-BE49-F238E27FC236}">
                <a16:creationId xmlns:a16="http://schemas.microsoft.com/office/drawing/2014/main" id="{BE4B6873-C6E2-2AE7-9581-7A9022F13BBC}"/>
              </a:ext>
            </a:extLst>
          </p:cNvPr>
          <p:cNvSpPr>
            <a:spLocks noGrp="1" noRot="1" noMove="1" noResize="1" noEditPoints="1" noAdjustHandles="1" noChangeArrowheads="1" noChangeShapeType="1"/>
          </p:cNvSpPr>
          <p:nvPr/>
        </p:nvSpPr>
        <p:spPr>
          <a:xfrm>
            <a:off x="11254589" y="4953000"/>
            <a:ext cx="937411" cy="1905000"/>
          </a:xfrm>
          <a:custGeom>
            <a:avLst/>
            <a:gdLst/>
            <a:ahLst/>
            <a:cxnLst/>
            <a:rect l="l" t="t" r="r" b="b"/>
            <a:pathLst>
              <a:path w="2812233" h="3797887">
                <a:moveTo>
                  <a:pt x="0" y="0"/>
                </a:moveTo>
                <a:lnTo>
                  <a:pt x="2812234" y="0"/>
                </a:lnTo>
                <a:lnTo>
                  <a:pt x="2812234" y="3797887"/>
                </a:lnTo>
                <a:lnTo>
                  <a:pt x="0" y="3797887"/>
                </a:lnTo>
                <a:lnTo>
                  <a:pt x="0" y="0"/>
                </a:lnTo>
                <a:close/>
              </a:path>
            </a:pathLst>
          </a:custGeom>
          <a:blipFill>
            <a:blip>
              <a:extLst>
                <a:ext uri="{96DAC541-7B7A-43D3-8B79-37D633B846F1}">
                  <asvg:svgBlip xmlns:asvg="http://schemas.microsoft.com/office/drawing/2016/SVG/main" r:embed="rId5"/>
                </a:ext>
              </a:extLst>
            </a:blip>
            <a:stretch>
              <a:fillRect t="-97549" r="-100000" b="-1"/>
            </a:stretch>
          </a:blipFill>
          <a:ln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9" name="Group 3">
            <a:extLst>
              <a:ext uri="{FF2B5EF4-FFF2-40B4-BE49-F238E27FC236}">
                <a16:creationId xmlns:a16="http://schemas.microsoft.com/office/drawing/2014/main" id="{AFAD83DA-1A6F-CCB4-3A0E-953B6E04167B}"/>
              </a:ext>
            </a:extLst>
          </p:cNvPr>
          <p:cNvGrpSpPr/>
          <p:nvPr/>
        </p:nvGrpSpPr>
        <p:grpSpPr>
          <a:xfrm>
            <a:off x="355600" y="1503397"/>
            <a:ext cx="6959600" cy="1112803"/>
            <a:chOff x="-94706" y="-19050"/>
            <a:chExt cx="2067139" cy="1116392"/>
          </a:xfrm>
        </p:grpSpPr>
        <p:sp>
          <p:nvSpPr>
            <p:cNvPr id="40" name="Freeform 4">
              <a:extLst>
                <a:ext uri="{FF2B5EF4-FFF2-40B4-BE49-F238E27FC236}">
                  <a16:creationId xmlns:a16="http://schemas.microsoft.com/office/drawing/2014/main" id="{BC5045F5-A75F-D5BB-1D96-139E22B61DA3}"/>
                </a:ext>
              </a:extLst>
            </p:cNvPr>
            <p:cNvSpPr/>
            <p:nvPr/>
          </p:nvSpPr>
          <p:spPr>
            <a:xfrm>
              <a:off x="-94706" y="0"/>
              <a:ext cx="1972433" cy="1097342"/>
            </a:xfrm>
            <a:custGeom>
              <a:avLst/>
              <a:gdLst/>
              <a:ahLst/>
              <a:cxnLst/>
              <a:rect l="l" t="t" r="r" b="b"/>
              <a:pathLst>
                <a:path w="1972433" h="1097342">
                  <a:moveTo>
                    <a:pt x="52722" y="0"/>
                  </a:moveTo>
                  <a:lnTo>
                    <a:pt x="1919711" y="0"/>
                  </a:lnTo>
                  <a:cubicBezTo>
                    <a:pt x="1948829" y="0"/>
                    <a:pt x="1972433" y="23604"/>
                    <a:pt x="1972433" y="52722"/>
                  </a:cubicBezTo>
                  <a:lnTo>
                    <a:pt x="1972433" y="1044620"/>
                  </a:lnTo>
                  <a:cubicBezTo>
                    <a:pt x="1972433" y="1058603"/>
                    <a:pt x="1966878" y="1072013"/>
                    <a:pt x="1956991" y="1081900"/>
                  </a:cubicBezTo>
                  <a:cubicBezTo>
                    <a:pt x="1947104" y="1091788"/>
                    <a:pt x="1933694" y="1097342"/>
                    <a:pt x="1919711" y="1097342"/>
                  </a:cubicBezTo>
                  <a:lnTo>
                    <a:pt x="52722" y="1097342"/>
                  </a:lnTo>
                  <a:cubicBezTo>
                    <a:pt x="23604" y="1097342"/>
                    <a:pt x="0" y="1073738"/>
                    <a:pt x="0" y="1044620"/>
                  </a:cubicBezTo>
                  <a:lnTo>
                    <a:pt x="0" y="52722"/>
                  </a:lnTo>
                  <a:cubicBezTo>
                    <a:pt x="0" y="38739"/>
                    <a:pt x="5555" y="25329"/>
                    <a:pt x="15442" y="15442"/>
                  </a:cubicBezTo>
                  <a:cubicBezTo>
                    <a:pt x="25329" y="5555"/>
                    <a:pt x="38739" y="0"/>
                    <a:pt x="52722" y="0"/>
                  </a:cubicBezTo>
                  <a:close/>
                </a:path>
              </a:pathLst>
            </a:custGeom>
            <a:solidFill>
              <a:srgbClr val="1A64AE"/>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 name="TextBox 5">
              <a:extLst>
                <a:ext uri="{FF2B5EF4-FFF2-40B4-BE49-F238E27FC236}">
                  <a16:creationId xmlns:a16="http://schemas.microsoft.com/office/drawing/2014/main" id="{B8257A44-78EA-BEEC-C361-048BF9EEE681}"/>
                </a:ext>
              </a:extLst>
            </p:cNvPr>
            <p:cNvSpPr txBox="1"/>
            <p:nvPr/>
          </p:nvSpPr>
          <p:spPr>
            <a:xfrm>
              <a:off x="0" y="-19050"/>
              <a:ext cx="1972433" cy="1116392"/>
            </a:xfrm>
            <a:prstGeom prst="rect">
              <a:avLst/>
            </a:prstGeom>
          </p:spPr>
          <p:txBody>
            <a:bodyPr lIns="33867" tIns="33867" rIns="33867" bIns="33867" rtlCol="0" anchor="ctr"/>
            <a:lstStyle/>
            <a:p>
              <a:pPr marL="0" marR="0" lvl="0" indent="0" algn="ctr" defTabSz="914400" rtl="0" eaLnBrk="1" fontAlgn="auto" latinLnBrk="0" hangingPunct="1">
                <a:lnSpc>
                  <a:spcPts val="1906"/>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43" name="Group 22">
            <a:extLst>
              <a:ext uri="{FF2B5EF4-FFF2-40B4-BE49-F238E27FC236}">
                <a16:creationId xmlns:a16="http://schemas.microsoft.com/office/drawing/2014/main" id="{487DACBA-F6BF-638C-DFCC-FB3E04C151B8}"/>
              </a:ext>
            </a:extLst>
          </p:cNvPr>
          <p:cNvGrpSpPr/>
          <p:nvPr/>
        </p:nvGrpSpPr>
        <p:grpSpPr>
          <a:xfrm>
            <a:off x="345656" y="3289196"/>
            <a:ext cx="11383319" cy="3391005"/>
            <a:chOff x="0" y="0"/>
            <a:chExt cx="1972433" cy="657701"/>
          </a:xfrm>
        </p:grpSpPr>
        <p:sp>
          <p:nvSpPr>
            <p:cNvPr id="44" name="Freeform 23">
              <a:extLst>
                <a:ext uri="{FF2B5EF4-FFF2-40B4-BE49-F238E27FC236}">
                  <a16:creationId xmlns:a16="http://schemas.microsoft.com/office/drawing/2014/main" id="{ED6678ED-59A0-B50E-B63D-BD00319B6799}"/>
                </a:ext>
              </a:extLst>
            </p:cNvPr>
            <p:cNvSpPr/>
            <p:nvPr/>
          </p:nvSpPr>
          <p:spPr>
            <a:xfrm>
              <a:off x="0" y="0"/>
              <a:ext cx="1972433" cy="657701"/>
            </a:xfrm>
            <a:custGeom>
              <a:avLst/>
              <a:gdLst/>
              <a:ahLst/>
              <a:cxnLst/>
              <a:rect l="l" t="t" r="r" b="b"/>
              <a:pathLst>
                <a:path w="1972433" h="657701">
                  <a:moveTo>
                    <a:pt x="52722" y="0"/>
                  </a:moveTo>
                  <a:lnTo>
                    <a:pt x="1919711" y="0"/>
                  </a:lnTo>
                  <a:cubicBezTo>
                    <a:pt x="1948829" y="0"/>
                    <a:pt x="1972433" y="23604"/>
                    <a:pt x="1972433" y="52722"/>
                  </a:cubicBezTo>
                  <a:lnTo>
                    <a:pt x="1972433" y="604979"/>
                  </a:lnTo>
                  <a:cubicBezTo>
                    <a:pt x="1972433" y="618962"/>
                    <a:pt x="1966878" y="632372"/>
                    <a:pt x="1956991" y="642259"/>
                  </a:cubicBezTo>
                  <a:cubicBezTo>
                    <a:pt x="1947104" y="652147"/>
                    <a:pt x="1933694" y="657701"/>
                    <a:pt x="1919711" y="657701"/>
                  </a:cubicBezTo>
                  <a:lnTo>
                    <a:pt x="52722" y="657701"/>
                  </a:lnTo>
                  <a:cubicBezTo>
                    <a:pt x="38739" y="657701"/>
                    <a:pt x="25329" y="652147"/>
                    <a:pt x="15442" y="642259"/>
                  </a:cubicBezTo>
                  <a:cubicBezTo>
                    <a:pt x="5555" y="632372"/>
                    <a:pt x="0" y="618962"/>
                    <a:pt x="0" y="604979"/>
                  </a:cubicBezTo>
                  <a:lnTo>
                    <a:pt x="0" y="52722"/>
                  </a:lnTo>
                  <a:cubicBezTo>
                    <a:pt x="0" y="38739"/>
                    <a:pt x="5555" y="25329"/>
                    <a:pt x="15442" y="15442"/>
                  </a:cubicBezTo>
                  <a:cubicBezTo>
                    <a:pt x="25329" y="5555"/>
                    <a:pt x="38739" y="0"/>
                    <a:pt x="52722" y="0"/>
                  </a:cubicBezTo>
                  <a:close/>
                </a:path>
              </a:pathLst>
            </a:custGeom>
            <a:solidFill>
              <a:srgbClr val="013152"/>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 name="TextBox 24">
              <a:extLst>
                <a:ext uri="{FF2B5EF4-FFF2-40B4-BE49-F238E27FC236}">
                  <a16:creationId xmlns:a16="http://schemas.microsoft.com/office/drawing/2014/main" id="{CA977710-1D7F-905B-C731-625BA789535E}"/>
                </a:ext>
              </a:extLst>
            </p:cNvPr>
            <p:cNvSpPr txBox="1"/>
            <p:nvPr/>
          </p:nvSpPr>
          <p:spPr>
            <a:xfrm>
              <a:off x="0" y="-19050"/>
              <a:ext cx="1972433" cy="676751"/>
            </a:xfrm>
            <a:prstGeom prst="rect">
              <a:avLst/>
            </a:prstGeom>
          </p:spPr>
          <p:txBody>
            <a:bodyPr lIns="33867" tIns="33867" rIns="33867" bIns="33867" rtlCol="0" anchor="ctr"/>
            <a:lstStyle/>
            <a:p>
              <a:pPr marL="0" marR="0" lvl="0" indent="0" algn="ctr" defTabSz="914400" rtl="0" eaLnBrk="1" fontAlgn="auto" latinLnBrk="0" hangingPunct="1">
                <a:lnSpc>
                  <a:spcPts val="1906"/>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2" name="TextBox 31">
            <a:extLst>
              <a:ext uri="{FF2B5EF4-FFF2-40B4-BE49-F238E27FC236}">
                <a16:creationId xmlns:a16="http://schemas.microsoft.com/office/drawing/2014/main" id="{6414DA1A-FAF8-4D42-0036-C2437CF33C57}"/>
              </a:ext>
            </a:extLst>
          </p:cNvPr>
          <p:cNvSpPr txBox="1"/>
          <p:nvPr/>
        </p:nvSpPr>
        <p:spPr>
          <a:xfrm>
            <a:off x="656281" y="747430"/>
            <a:ext cx="11383319" cy="747512"/>
          </a:xfrm>
          <a:prstGeom prst="rect">
            <a:avLst/>
          </a:prstGeom>
        </p:spPr>
        <p:txBody>
          <a:bodyPr wrap="square" lIns="0" tIns="0" rIns="0" bIns="0" rtlCol="0" anchor="t">
            <a:spAutoFit/>
          </a:bodyPr>
          <a:lstStyle/>
          <a:p>
            <a:pPr marL="0" marR="0" lvl="0" indent="0" algn="l" defTabSz="914400" rtl="0" eaLnBrk="1" fontAlgn="auto" latinLnBrk="0" hangingPunct="1">
              <a:lnSpc>
                <a:spcPts val="6347"/>
              </a:lnSpc>
              <a:spcBef>
                <a:spcPct val="0"/>
              </a:spcBef>
              <a:spcAft>
                <a:spcPts val="0"/>
              </a:spcAft>
              <a:buClrTx/>
              <a:buSzTx/>
              <a:buFontTx/>
              <a:buNone/>
              <a:tabLst/>
              <a:defRPr/>
            </a:pPr>
            <a:r>
              <a:rPr kumimoji="0" lang="en-US" sz="4000" b="0" i="0" u="none" strike="noStrike" kern="1200" cap="none" spc="-91" normalizeH="0" baseline="0" noProof="0" dirty="0">
                <a:ln>
                  <a:noFill/>
                </a:ln>
                <a:solidFill>
                  <a:srgbClr val="333231"/>
                </a:solidFill>
                <a:effectLst/>
                <a:uLnTx/>
                <a:uFillTx/>
                <a:latin typeface="Helvetica Now Bold"/>
                <a:ea typeface="Helvetica Now Bold"/>
                <a:cs typeface="Helvetica Now Bold"/>
                <a:sym typeface="Helvetica Now Bold"/>
              </a:rPr>
              <a:t>Next challenges </a:t>
            </a:r>
          </a:p>
        </p:txBody>
      </p:sp>
      <p:cxnSp>
        <p:nvCxnSpPr>
          <p:cNvPr id="9" name="Connecteur droit avec flèche 8">
            <a:extLst>
              <a:ext uri="{FF2B5EF4-FFF2-40B4-BE49-F238E27FC236}">
                <a16:creationId xmlns:a16="http://schemas.microsoft.com/office/drawing/2014/main" id="{B5CB0416-781B-B56A-0093-903183B1FDB7}"/>
              </a:ext>
            </a:extLst>
          </p:cNvPr>
          <p:cNvCxnSpPr/>
          <p:nvPr/>
        </p:nvCxnSpPr>
        <p:spPr>
          <a:xfrm>
            <a:off x="8636000" y="607915"/>
            <a:ext cx="1320800" cy="0"/>
          </a:xfrm>
          <a:prstGeom prst="straightConnector1">
            <a:avLst/>
          </a:prstGeom>
          <a:ln w="57150">
            <a:tailEnd type="triangle"/>
          </a:ln>
        </p:spPr>
        <p:style>
          <a:lnRef idx="1">
            <a:schemeClr val="accent2"/>
          </a:lnRef>
          <a:fillRef idx="0">
            <a:schemeClr val="accent2"/>
          </a:fillRef>
          <a:effectRef idx="0">
            <a:schemeClr val="accent2"/>
          </a:effectRef>
          <a:fontRef idx="minor">
            <a:schemeClr val="tx1"/>
          </a:fontRef>
        </p:style>
      </p:cxnSp>
      <p:sp>
        <p:nvSpPr>
          <p:cNvPr id="11" name="ZoneTexte 10">
            <a:extLst>
              <a:ext uri="{FF2B5EF4-FFF2-40B4-BE49-F238E27FC236}">
                <a16:creationId xmlns:a16="http://schemas.microsoft.com/office/drawing/2014/main" id="{CCBF0EF4-886A-9B1E-B431-38604D5FD357}"/>
              </a:ext>
            </a:extLst>
          </p:cNvPr>
          <p:cNvSpPr txBox="1"/>
          <p:nvPr/>
        </p:nvSpPr>
        <p:spPr>
          <a:xfrm>
            <a:off x="6781800" y="177800"/>
            <a:ext cx="2557748"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E0C990"/>
                </a:solidFill>
                <a:effectLst/>
                <a:highlight>
                  <a:srgbClr val="00FFFF"/>
                </a:highlight>
                <a:uLnTx/>
                <a:uFillTx/>
                <a:latin typeface="Helvetica Now" panose="020B0604020202020204" charset="0"/>
                <a:ea typeface="+mn-ea"/>
                <a:cs typeface="Helvetica" panose="020B0604020202020204" pitchFamily="34" charset="0"/>
              </a:rPr>
              <a:t>precipitation forecasts </a:t>
            </a:r>
            <a:endParaRPr kumimoji="0" lang="fr-FR" sz="1600" b="0" i="0" u="none" strike="noStrike" kern="1200" cap="none" spc="0" normalizeH="0" baseline="0" noProof="0" dirty="0">
              <a:ln>
                <a:noFill/>
              </a:ln>
              <a:solidFill>
                <a:prstClr val="black"/>
              </a:solidFill>
              <a:effectLst/>
              <a:highlight>
                <a:srgbClr val="00FFFF"/>
              </a:highlight>
              <a:uLnTx/>
              <a:uFillTx/>
              <a:latin typeface="Calibri" panose="020F0502020204030204"/>
              <a:ea typeface="+mn-ea"/>
              <a:cs typeface="+mn-cs"/>
            </a:endParaRPr>
          </a:p>
        </p:txBody>
      </p:sp>
      <p:sp>
        <p:nvSpPr>
          <p:cNvPr id="12" name="ZoneTexte 11">
            <a:extLst>
              <a:ext uri="{FF2B5EF4-FFF2-40B4-BE49-F238E27FC236}">
                <a16:creationId xmlns:a16="http://schemas.microsoft.com/office/drawing/2014/main" id="{C12BA3CA-8D5A-D551-70EF-1F857377B4A0}"/>
              </a:ext>
            </a:extLst>
          </p:cNvPr>
          <p:cNvSpPr txBox="1"/>
          <p:nvPr/>
        </p:nvSpPr>
        <p:spPr>
          <a:xfrm>
            <a:off x="9512875" y="199297"/>
            <a:ext cx="2325614" cy="338554"/>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E0C990"/>
                </a:solidFill>
                <a:effectLst/>
                <a:highlight>
                  <a:srgbClr val="FF0000"/>
                </a:highlight>
                <a:uLnTx/>
                <a:uFillTx/>
                <a:latin typeface="Helvetica Now" panose="020B0604020202020204" charset="0"/>
                <a:ea typeface="+mn-ea"/>
                <a:cs typeface="Helvetica" panose="020B0604020202020204" pitchFamily="34" charset="0"/>
              </a:rPr>
              <a:t>landslide forecasts </a:t>
            </a:r>
            <a:endParaRPr kumimoji="0" lang="fr-FR" sz="1600" b="0" i="0" u="none" strike="noStrike" kern="1200" cap="none" spc="0" normalizeH="0" baseline="0" noProof="0" dirty="0">
              <a:ln>
                <a:noFill/>
              </a:ln>
              <a:solidFill>
                <a:prstClr val="black"/>
              </a:solidFill>
              <a:effectLst/>
              <a:highlight>
                <a:srgbClr val="FF0000"/>
              </a:highlight>
              <a:uLnTx/>
              <a:uFillTx/>
              <a:latin typeface="Calibri" panose="020F0502020204030204"/>
              <a:ea typeface="+mn-ea"/>
              <a:cs typeface="+mn-cs"/>
            </a:endParaRPr>
          </a:p>
        </p:txBody>
      </p:sp>
      <p:sp>
        <p:nvSpPr>
          <p:cNvPr id="10" name="ZoneTexte 9">
            <a:extLst>
              <a:ext uri="{FF2B5EF4-FFF2-40B4-BE49-F238E27FC236}">
                <a16:creationId xmlns:a16="http://schemas.microsoft.com/office/drawing/2014/main" id="{7F6B65BD-189D-D0E3-443F-7B628F556D1E}"/>
              </a:ext>
            </a:extLst>
          </p:cNvPr>
          <p:cNvSpPr txBox="1"/>
          <p:nvPr/>
        </p:nvSpPr>
        <p:spPr>
          <a:xfrm>
            <a:off x="406400" y="1757402"/>
            <a:ext cx="6616931" cy="58477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E0C990"/>
                </a:solidFill>
                <a:effectLst/>
                <a:uLnTx/>
                <a:uFillTx/>
                <a:latin typeface="Helvetica Now" panose="020B0604020202020204" charset="0"/>
                <a:ea typeface="+mn-ea"/>
                <a:cs typeface="Helvetica" panose="020B0604020202020204" pitchFamily="34" charset="0"/>
              </a:rPr>
              <a:t>Integrate in real-time landslide warning maps into decision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srgbClr val="E0C990"/>
                </a:solidFill>
                <a:effectLst/>
                <a:uLnTx/>
                <a:uFillTx/>
                <a:latin typeface="Helvetica Now" panose="020B0604020202020204" charset="0"/>
                <a:ea typeface="+mn-ea"/>
                <a:cs typeface="Helvetica" panose="020B0604020202020204" pitchFamily="34" charset="0"/>
              </a:rPr>
              <a:t>support systems (</a:t>
            </a:r>
            <a:r>
              <a:rPr kumimoji="0" lang="en-US" sz="1600" b="1" i="0" u="none" strike="noStrike" kern="1200" cap="none" spc="0" normalizeH="0" baseline="0" noProof="0" dirty="0" err="1">
                <a:ln>
                  <a:noFill/>
                </a:ln>
                <a:solidFill>
                  <a:srgbClr val="E0C990"/>
                </a:solidFill>
                <a:effectLst/>
                <a:uLnTx/>
                <a:uFillTx/>
                <a:latin typeface="Helvetica Now" panose="020B0604020202020204" charset="0"/>
                <a:ea typeface="+mn-ea"/>
                <a:cs typeface="Helvetica" panose="020B0604020202020204" pitchFamily="34" charset="0"/>
              </a:rPr>
              <a:t>Wikipredict</a:t>
            </a:r>
            <a:r>
              <a:rPr kumimoji="0" lang="en-US" sz="1600" b="1" i="0" u="none" strike="noStrike" kern="1200" cap="none" spc="0" normalizeH="0" baseline="0" noProof="0" dirty="0">
                <a:ln>
                  <a:noFill/>
                </a:ln>
                <a:solidFill>
                  <a:srgbClr val="E0C990"/>
                </a:solidFill>
                <a:effectLst/>
                <a:uLnTx/>
                <a:uFillTx/>
                <a:latin typeface="Helvetica Now" panose="020B0604020202020204" charset="0"/>
                <a:ea typeface="+mn-ea"/>
                <a:cs typeface="Helvetica" panose="020B0604020202020204" pitchFamily="34" charset="0"/>
              </a:rPr>
              <a:t> platform)</a:t>
            </a:r>
          </a:p>
        </p:txBody>
      </p:sp>
      <p:sp>
        <p:nvSpPr>
          <p:cNvPr id="47" name="ZoneTexte 46">
            <a:extLst>
              <a:ext uri="{FF2B5EF4-FFF2-40B4-BE49-F238E27FC236}">
                <a16:creationId xmlns:a16="http://schemas.microsoft.com/office/drawing/2014/main" id="{DE31C33D-4CA0-C2D3-36DC-30EE45412947}"/>
              </a:ext>
            </a:extLst>
          </p:cNvPr>
          <p:cNvSpPr txBox="1"/>
          <p:nvPr/>
        </p:nvSpPr>
        <p:spPr>
          <a:xfrm>
            <a:off x="592477" y="3296434"/>
            <a:ext cx="9956800" cy="2800767"/>
          </a:xfrm>
          <a:prstGeom prst="rect">
            <a:avLst/>
          </a:prstGeom>
          <a:noFill/>
        </p:spPr>
        <p:txBody>
          <a:bodyPr wrap="square">
            <a:spAutoFit/>
          </a:bodyPr>
          <a:lstStyle/>
          <a:p>
            <a:pPr marL="1143057" marR="0" lvl="3" indent="-228611" algn="l" defTabSz="914400" rtl="0" eaLnBrk="1" fontAlgn="auto" latinLnBrk="0" hangingPunct="1">
              <a:lnSpc>
                <a:spcPct val="100000"/>
              </a:lnSpc>
              <a:spcBef>
                <a:spcPts val="0"/>
              </a:spcBef>
              <a:spcAft>
                <a:spcPts val="0"/>
              </a:spcAft>
              <a:buClrTx/>
              <a:buSzTx/>
              <a:buFont typeface="Wingdings" panose="05000000000000000000" pitchFamily="2" charset="2"/>
              <a:buChar char="è"/>
              <a:tabLst/>
              <a:defRPr/>
            </a:pPr>
            <a:endParaRPr kumimoji="0" lang="en-US" sz="1600" b="0" i="1"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endParaRPr>
          </a:p>
          <a:p>
            <a:pPr marL="228611" marR="0" lvl="0" indent="-228611"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fr-FR" sz="1600" b="0" i="0" u="none" strike="noStrike" kern="1200" cap="none" spc="0" normalizeH="0" baseline="0" noProof="0" dirty="0" err="1">
                <a:ln>
                  <a:noFill/>
                </a:ln>
                <a:solidFill>
                  <a:prstClr val="white"/>
                </a:solidFill>
                <a:effectLst/>
                <a:uLnTx/>
                <a:uFillTx/>
                <a:latin typeface="Helvetica Now" panose="020B0604020202020204" charset="0"/>
                <a:ea typeface="+mn-ea"/>
                <a:cs typeface="Helvetica" panose="020B0604020202020204" pitchFamily="34" charset="0"/>
              </a:rPr>
              <a:t>Consider</a:t>
            </a:r>
            <a:r>
              <a:rPr kumimoji="0" lang="fr-FR" sz="1600" b="0" i="0"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rPr>
              <a:t> propagation of the </a:t>
            </a:r>
            <a:r>
              <a:rPr kumimoji="0" lang="fr-FR" sz="1600" b="0" i="0" u="none" strike="noStrike" kern="1200" cap="none" spc="0" normalizeH="0" baseline="0" noProof="0" dirty="0" err="1">
                <a:ln>
                  <a:noFill/>
                </a:ln>
                <a:solidFill>
                  <a:prstClr val="white"/>
                </a:solidFill>
                <a:effectLst/>
                <a:uLnTx/>
                <a:uFillTx/>
                <a:latin typeface="Helvetica Now" panose="020B0604020202020204" charset="0"/>
                <a:ea typeface="+mn-ea"/>
                <a:cs typeface="Helvetica" panose="020B0604020202020204" pitchFamily="34" charset="0"/>
              </a:rPr>
              <a:t>phenomena</a:t>
            </a:r>
            <a:r>
              <a:rPr kumimoji="0" lang="fr-FR" sz="1600" b="0" i="0"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rPr>
              <a:t>, at </a:t>
            </a:r>
            <a:r>
              <a:rPr kumimoji="0" lang="fr-FR" sz="1600" b="0" i="0" u="none" strike="noStrike" kern="1200" cap="none" spc="0" normalizeH="0" baseline="0" noProof="0" dirty="0" err="1">
                <a:ln>
                  <a:noFill/>
                </a:ln>
                <a:solidFill>
                  <a:prstClr val="white"/>
                </a:solidFill>
                <a:effectLst/>
                <a:uLnTx/>
                <a:uFillTx/>
                <a:latin typeface="Helvetica Now" panose="020B0604020202020204" charset="0"/>
                <a:ea typeface="+mn-ea"/>
                <a:cs typeface="Helvetica" panose="020B0604020202020204" pitchFamily="34" charset="0"/>
              </a:rPr>
              <a:t>regional</a:t>
            </a:r>
            <a:r>
              <a:rPr kumimoji="0" lang="fr-FR" sz="1600" b="0" i="0"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rPr>
              <a:t> </a:t>
            </a:r>
            <a:r>
              <a:rPr kumimoji="0" lang="fr-FR" sz="1600" b="0" i="0" u="none" strike="noStrike" kern="1200" cap="none" spc="0" normalizeH="0" baseline="0" noProof="0" dirty="0" err="1">
                <a:ln>
                  <a:noFill/>
                </a:ln>
                <a:solidFill>
                  <a:prstClr val="white"/>
                </a:solidFill>
                <a:effectLst/>
                <a:uLnTx/>
                <a:uFillTx/>
                <a:latin typeface="Helvetica Now" panose="020B0604020202020204" charset="0"/>
                <a:ea typeface="+mn-ea"/>
                <a:cs typeface="Helvetica" panose="020B0604020202020204" pitchFamily="34" charset="0"/>
              </a:rPr>
              <a:t>scale</a:t>
            </a:r>
            <a:r>
              <a:rPr kumimoji="0" lang="fr-FR" sz="1600" b="0" i="0"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rPr>
              <a:t>, and at local </a:t>
            </a:r>
            <a:r>
              <a:rPr kumimoji="0" lang="fr-FR" sz="1600" b="0" i="0" u="none" strike="noStrike" kern="1200" cap="none" spc="0" normalizeH="0" baseline="0" noProof="0" dirty="0" err="1">
                <a:ln>
                  <a:noFill/>
                </a:ln>
                <a:solidFill>
                  <a:prstClr val="white"/>
                </a:solidFill>
                <a:effectLst/>
                <a:uLnTx/>
                <a:uFillTx/>
                <a:latin typeface="Helvetica Now" panose="020B0604020202020204" charset="0"/>
                <a:ea typeface="+mn-ea"/>
                <a:cs typeface="Helvetica" panose="020B0604020202020204" pitchFamily="34" charset="0"/>
              </a:rPr>
              <a:t>scale</a:t>
            </a:r>
            <a:r>
              <a:rPr kumimoji="0" lang="fr-FR" sz="1600" b="0" i="0"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rPr>
              <a:t> for </a:t>
            </a:r>
            <a:r>
              <a:rPr kumimoji="0" lang="fr-FR" sz="1600" b="0" i="0" u="none" strike="noStrike" kern="1200" cap="none" spc="0" normalizeH="0" baseline="0" noProof="0" dirty="0" err="1">
                <a:ln>
                  <a:noFill/>
                </a:ln>
                <a:solidFill>
                  <a:prstClr val="white"/>
                </a:solidFill>
                <a:effectLst/>
                <a:uLnTx/>
                <a:uFillTx/>
                <a:latin typeface="Helvetica Now" panose="020B0604020202020204" charset="0"/>
                <a:ea typeface="+mn-ea"/>
                <a:cs typeface="Helvetica" panose="020B0604020202020204" pitchFamily="34" charset="0"/>
              </a:rPr>
              <a:t>some</a:t>
            </a:r>
            <a:r>
              <a:rPr kumimoji="0" lang="fr-FR" sz="1600" b="0" i="0"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rPr>
              <a:t> </a:t>
            </a:r>
            <a:r>
              <a:rPr kumimoji="0" lang="fr-FR" sz="1600" b="0" i="0" u="none" strike="noStrike" kern="1200" cap="none" spc="0" normalizeH="0" baseline="0" noProof="0" dirty="0" err="1">
                <a:ln>
                  <a:noFill/>
                </a:ln>
                <a:solidFill>
                  <a:prstClr val="white"/>
                </a:solidFill>
                <a:effectLst/>
                <a:uLnTx/>
                <a:uFillTx/>
                <a:latin typeface="Helvetica Now" panose="020B0604020202020204" charset="0"/>
                <a:ea typeface="+mn-ea"/>
                <a:cs typeface="Helvetica" panose="020B0604020202020204" pitchFamily="34" charset="0"/>
              </a:rPr>
              <a:t>specific</a:t>
            </a:r>
            <a:r>
              <a:rPr kumimoji="0" lang="fr-FR" sz="1600" b="0" i="0"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rPr>
              <a:t> sites</a:t>
            </a:r>
          </a:p>
          <a:p>
            <a:pPr marL="228611" marR="0" lvl="0" indent="-228611"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fr-FR" sz="1600" b="0" i="0"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endParaRPr>
          </a:p>
          <a:p>
            <a:pPr marL="228611" marR="0" lvl="0" indent="-228611"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fr-FR" sz="1600" b="0" i="0"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rPr>
              <a:t>Importance to </a:t>
            </a:r>
            <a:r>
              <a:rPr kumimoji="0" lang="fr-FR" sz="1600" b="0" i="0" u="none" strike="noStrike" kern="1200" cap="none" spc="0" normalizeH="0" baseline="0" noProof="0" dirty="0" err="1">
                <a:ln>
                  <a:noFill/>
                </a:ln>
                <a:solidFill>
                  <a:prstClr val="white"/>
                </a:solidFill>
                <a:effectLst/>
                <a:uLnTx/>
                <a:uFillTx/>
                <a:latin typeface="Helvetica Now" panose="020B0604020202020204" charset="0"/>
                <a:ea typeface="+mn-ea"/>
                <a:cs typeface="Helvetica" panose="020B0604020202020204" pitchFamily="34" charset="0"/>
              </a:rPr>
              <a:t>jointly</a:t>
            </a:r>
            <a:r>
              <a:rPr kumimoji="0" lang="fr-FR" sz="1600" b="0" i="0"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rPr>
              <a:t> </a:t>
            </a:r>
            <a:r>
              <a:rPr kumimoji="0" lang="fr-FR" sz="1600" b="0" i="0" u="none" strike="noStrike" kern="1200" cap="none" spc="0" normalizeH="0" baseline="0" noProof="0" dirty="0" err="1">
                <a:ln>
                  <a:noFill/>
                </a:ln>
                <a:solidFill>
                  <a:prstClr val="white"/>
                </a:solidFill>
                <a:effectLst/>
                <a:uLnTx/>
                <a:uFillTx/>
                <a:latin typeface="Helvetica Now" panose="020B0604020202020204" charset="0"/>
                <a:ea typeface="+mn-ea"/>
                <a:cs typeface="Helvetica" panose="020B0604020202020204" pitchFamily="34" charset="0"/>
              </a:rPr>
              <a:t>consider</a:t>
            </a:r>
            <a:r>
              <a:rPr kumimoji="0" lang="fr-FR" sz="1600" b="0" i="0"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rPr>
              <a:t>  </a:t>
            </a:r>
            <a:r>
              <a:rPr kumimoji="0" lang="fr-FR" sz="1600" b="0" i="0" u="none" strike="noStrike" kern="1200" cap="none" spc="0" normalizeH="0" baseline="0" noProof="0" dirty="0" err="1">
                <a:ln>
                  <a:noFill/>
                </a:ln>
                <a:solidFill>
                  <a:prstClr val="white"/>
                </a:solidFill>
                <a:effectLst/>
                <a:uLnTx/>
                <a:uFillTx/>
                <a:latin typeface="Helvetica Now" panose="020B0604020202020204" charset="0"/>
                <a:ea typeface="+mn-ea"/>
                <a:cs typeface="Helvetica" panose="020B0604020202020204" pitchFamily="34" charset="0"/>
              </a:rPr>
              <a:t>predisposing</a:t>
            </a:r>
            <a:r>
              <a:rPr kumimoji="0" lang="fr-FR" sz="1600" b="0" i="0"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rPr>
              <a:t> (</a:t>
            </a:r>
            <a:r>
              <a:rPr kumimoji="0" lang="fr-FR" sz="1600" b="0" i="0" u="none" strike="noStrike" kern="1200" cap="none" spc="0" normalizeH="0" baseline="0" noProof="0" dirty="0" err="1">
                <a:ln>
                  <a:noFill/>
                </a:ln>
                <a:solidFill>
                  <a:prstClr val="white"/>
                </a:solidFill>
                <a:effectLst/>
                <a:uLnTx/>
                <a:uFillTx/>
                <a:latin typeface="Helvetica Now" panose="020B0604020202020204" charset="0"/>
                <a:ea typeface="+mn-ea"/>
                <a:cs typeface="Helvetica" panose="020B0604020202020204" pitchFamily="34" charset="0"/>
              </a:rPr>
              <a:t>geomorphology</a:t>
            </a:r>
            <a:r>
              <a:rPr kumimoji="0" lang="fr-FR" sz="1600" b="0" i="0"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rPr>
              <a:t>) and </a:t>
            </a:r>
            <a:r>
              <a:rPr kumimoji="0" lang="fr-FR" sz="1600" b="0" i="0" u="none" strike="noStrike" kern="1200" cap="none" spc="0" normalizeH="0" baseline="0" noProof="0" dirty="0" err="1">
                <a:ln>
                  <a:noFill/>
                </a:ln>
                <a:solidFill>
                  <a:prstClr val="white"/>
                </a:solidFill>
                <a:effectLst/>
                <a:uLnTx/>
                <a:uFillTx/>
                <a:latin typeface="Helvetica Now" panose="020B0604020202020204" charset="0"/>
                <a:ea typeface="+mn-ea"/>
                <a:cs typeface="Helvetica" panose="020B0604020202020204" pitchFamily="34" charset="0"/>
              </a:rPr>
              <a:t>triggering</a:t>
            </a:r>
            <a:r>
              <a:rPr kumimoji="0" lang="fr-FR" sz="1600" b="0" i="0"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rPr>
              <a:t>  (</a:t>
            </a:r>
            <a:r>
              <a:rPr kumimoji="0" lang="fr-FR" sz="1600" b="0" i="0" u="none" strike="noStrike" kern="1200" cap="none" spc="0" normalizeH="0" baseline="0" noProof="0" dirty="0" err="1">
                <a:ln>
                  <a:noFill/>
                </a:ln>
                <a:solidFill>
                  <a:prstClr val="white"/>
                </a:solidFill>
                <a:effectLst/>
                <a:uLnTx/>
                <a:uFillTx/>
                <a:latin typeface="Helvetica Now" panose="020B0604020202020204" charset="0"/>
                <a:ea typeface="+mn-ea"/>
                <a:cs typeface="Helvetica" panose="020B0604020202020204" pitchFamily="34" charset="0"/>
              </a:rPr>
              <a:t>meteorological</a:t>
            </a:r>
            <a:r>
              <a:rPr kumimoji="0" lang="fr-FR" sz="1600" b="0" i="0"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rPr>
              <a:t>) </a:t>
            </a:r>
            <a:r>
              <a:rPr kumimoji="0" lang="fr-FR" sz="1600" b="0" i="0" u="none" strike="noStrike" kern="1200" cap="none" spc="0" normalizeH="0" baseline="0" noProof="0" dirty="0" err="1">
                <a:ln>
                  <a:noFill/>
                </a:ln>
                <a:solidFill>
                  <a:prstClr val="white"/>
                </a:solidFill>
                <a:effectLst/>
                <a:uLnTx/>
                <a:uFillTx/>
                <a:latin typeface="Helvetica Now" panose="020B0604020202020204" charset="0"/>
                <a:ea typeface="+mn-ea"/>
                <a:cs typeface="Helvetica" panose="020B0604020202020204" pitchFamily="34" charset="0"/>
              </a:rPr>
              <a:t>factors</a:t>
            </a:r>
            <a:endParaRPr kumimoji="0" lang="fr-FR" sz="1600" b="0" i="0"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endParaRPr>
          </a:p>
          <a:p>
            <a:pPr marL="228611" marR="0" lvl="0" indent="-228611"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fr-FR" sz="1600" b="0" i="0"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endParaRPr>
          </a:p>
          <a:p>
            <a:pPr marL="228611" marR="0" lvl="0" indent="-228611"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fr-FR" sz="1600" b="0" i="0" u="none" strike="noStrike" kern="1200" cap="none" spc="0" normalizeH="0" baseline="0" noProof="0" dirty="0" err="1">
                <a:ln>
                  <a:noFill/>
                </a:ln>
                <a:solidFill>
                  <a:prstClr val="white"/>
                </a:solidFill>
                <a:effectLst/>
                <a:uLnTx/>
                <a:uFillTx/>
                <a:latin typeface="Helvetica Now" panose="020B0604020202020204" charset="0"/>
                <a:ea typeface="+mn-ea"/>
                <a:cs typeface="Helvetica" panose="020B0604020202020204" pitchFamily="34" charset="0"/>
              </a:rPr>
              <a:t>Considering</a:t>
            </a:r>
            <a:r>
              <a:rPr kumimoji="0" lang="fr-FR" sz="1600" b="0" i="0"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rPr>
              <a:t> </a:t>
            </a:r>
            <a:r>
              <a:rPr kumimoji="0" lang="fr-FR" sz="1600" b="0" i="0" u="none" strike="noStrike" kern="1200" cap="none" spc="0" normalizeH="0" baseline="0" noProof="0" dirty="0" err="1">
                <a:ln>
                  <a:noFill/>
                </a:ln>
                <a:solidFill>
                  <a:prstClr val="white"/>
                </a:solidFill>
                <a:effectLst/>
                <a:uLnTx/>
                <a:uFillTx/>
                <a:latin typeface="Helvetica Now" panose="020B0604020202020204" charset="0"/>
                <a:ea typeface="+mn-ea"/>
                <a:cs typeface="Helvetica" panose="020B0604020202020204" pitchFamily="34" charset="0"/>
              </a:rPr>
              <a:t>additional</a:t>
            </a:r>
            <a:r>
              <a:rPr kumimoji="0" lang="fr-FR" sz="1600" b="0" i="0"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rPr>
              <a:t> </a:t>
            </a:r>
            <a:r>
              <a:rPr kumimoji="0" lang="fr-FR" sz="1600" b="0" i="0" u="none" strike="noStrike" kern="1200" cap="none" spc="0" normalizeH="0" baseline="0" noProof="0" dirty="0" err="1">
                <a:ln>
                  <a:noFill/>
                </a:ln>
                <a:solidFill>
                  <a:prstClr val="white"/>
                </a:solidFill>
                <a:effectLst/>
                <a:uLnTx/>
                <a:uFillTx/>
                <a:latin typeface="Helvetica Now" panose="020B0604020202020204" charset="0"/>
                <a:ea typeface="+mn-ea"/>
                <a:cs typeface="Helvetica" panose="020B0604020202020204" pitchFamily="34" charset="0"/>
              </a:rPr>
              <a:t>meteorological</a:t>
            </a:r>
            <a:r>
              <a:rPr kumimoji="0" lang="fr-FR" sz="1600" b="0" i="0"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rPr>
              <a:t> </a:t>
            </a:r>
            <a:r>
              <a:rPr kumimoji="0" lang="fr-FR" sz="1600" b="0" i="0" u="none" strike="noStrike" kern="1200" cap="none" spc="0" normalizeH="0" baseline="0" noProof="0" dirty="0" err="1">
                <a:ln>
                  <a:noFill/>
                </a:ln>
                <a:solidFill>
                  <a:prstClr val="white"/>
                </a:solidFill>
                <a:effectLst/>
                <a:uLnTx/>
                <a:uFillTx/>
                <a:latin typeface="Helvetica Now" panose="020B0604020202020204" charset="0"/>
                <a:ea typeface="+mn-ea"/>
                <a:cs typeface="Helvetica" panose="020B0604020202020204" pitchFamily="34" charset="0"/>
              </a:rPr>
              <a:t>factors</a:t>
            </a:r>
            <a:r>
              <a:rPr kumimoji="0" lang="fr-FR" sz="1600" b="0" i="0"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rPr>
              <a:t> : saturation, </a:t>
            </a:r>
            <a:r>
              <a:rPr kumimoji="0" lang="fr-FR" sz="1600" b="0" i="0" u="none" strike="noStrike" kern="1200" cap="none" spc="0" normalizeH="0" baseline="0" noProof="0" dirty="0" err="1">
                <a:ln>
                  <a:noFill/>
                </a:ln>
                <a:solidFill>
                  <a:prstClr val="white"/>
                </a:solidFill>
                <a:effectLst/>
                <a:uLnTx/>
                <a:uFillTx/>
                <a:latin typeface="Helvetica Now" panose="020B0604020202020204" charset="0"/>
                <a:ea typeface="+mn-ea"/>
                <a:cs typeface="Helvetica" panose="020B0604020202020204" pitchFamily="34" charset="0"/>
              </a:rPr>
              <a:t>intensity</a:t>
            </a:r>
            <a:r>
              <a:rPr kumimoji="0" lang="fr-FR" sz="1600" b="0" i="0"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rPr>
              <a:t>, </a:t>
            </a:r>
            <a:r>
              <a:rPr kumimoji="0" lang="fr-FR" sz="1600" b="0" i="0" u="none" strike="noStrike" kern="1200" cap="none" spc="0" normalizeH="0" baseline="0" noProof="0" dirty="0" err="1">
                <a:ln>
                  <a:noFill/>
                </a:ln>
                <a:solidFill>
                  <a:prstClr val="white"/>
                </a:solidFill>
                <a:effectLst/>
                <a:uLnTx/>
                <a:uFillTx/>
                <a:latin typeface="Helvetica Now" panose="020B0604020202020204" charset="0"/>
                <a:ea typeface="+mn-ea"/>
                <a:cs typeface="Helvetica" panose="020B0604020202020204" pitchFamily="34" charset="0"/>
              </a:rPr>
              <a:t>antecedent</a:t>
            </a:r>
            <a:r>
              <a:rPr kumimoji="0" lang="fr-FR" sz="1600" b="0" i="0"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rPr>
              <a:t> </a:t>
            </a:r>
            <a:r>
              <a:rPr kumimoji="0" lang="fr-FR" sz="1600" b="0" i="0" u="none" strike="noStrike" kern="1200" cap="none" spc="0" normalizeH="0" baseline="0" noProof="0" dirty="0" err="1">
                <a:ln>
                  <a:noFill/>
                </a:ln>
                <a:solidFill>
                  <a:prstClr val="white"/>
                </a:solidFill>
                <a:effectLst/>
                <a:uLnTx/>
                <a:uFillTx/>
                <a:latin typeface="Helvetica Now" panose="020B0604020202020204" charset="0"/>
                <a:ea typeface="+mn-ea"/>
                <a:cs typeface="Helvetica" panose="020B0604020202020204" pitchFamily="34" charset="0"/>
              </a:rPr>
              <a:t>rainfall</a:t>
            </a:r>
            <a:r>
              <a:rPr kumimoji="0" lang="fr-FR" sz="1600" b="0" i="0"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rPr>
              <a:t>…)</a:t>
            </a:r>
          </a:p>
          <a:p>
            <a:pPr marL="228611" marR="0" lvl="0" indent="-228611"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fr-FR" sz="1600" b="0" i="0"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endParaRPr>
          </a:p>
          <a:p>
            <a:pPr marL="228611" marR="0" lvl="0" indent="-228611"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fr-FR" sz="1600" b="0" i="0" u="none" strike="noStrike" kern="1200" cap="none" spc="0" normalizeH="0" baseline="0" noProof="0" dirty="0" err="1">
                <a:ln>
                  <a:noFill/>
                </a:ln>
                <a:solidFill>
                  <a:prstClr val="white"/>
                </a:solidFill>
                <a:effectLst/>
                <a:uLnTx/>
                <a:uFillTx/>
                <a:latin typeface="Helvetica Now" panose="020B0604020202020204" charset="0"/>
                <a:ea typeface="+mn-ea"/>
                <a:cs typeface="Helvetica" panose="020B0604020202020204" pitchFamily="34" charset="0"/>
              </a:rPr>
              <a:t>Choice</a:t>
            </a:r>
            <a:r>
              <a:rPr kumimoji="0" lang="fr-FR" sz="1600" b="0" i="0"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rPr>
              <a:t> of </a:t>
            </a:r>
            <a:r>
              <a:rPr kumimoji="0" lang="en-US" sz="1600" b="0" i="0"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rPr>
              <a:t> alert levels (t</a:t>
            </a:r>
            <a:r>
              <a:rPr kumimoji="0" lang="fr-FR" sz="1600" b="0" i="0"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rPr>
              <a:t>rue positive versus  false positive)</a:t>
            </a:r>
          </a:p>
          <a:p>
            <a:pPr marL="228611" marR="0" lvl="0" indent="-228611"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en-US" sz="1600" b="0" i="0"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rPr>
              <a:t>	-&gt; messages, and associated actions at the adequate spatial resolution, according to uncertainties	</a:t>
            </a:r>
          </a:p>
        </p:txBody>
      </p:sp>
    </p:spTree>
    <p:extLst>
      <p:ext uri="{BB962C8B-B14F-4D97-AF65-F5344CB8AC3E}">
        <p14:creationId xmlns:p14="http://schemas.microsoft.com/office/powerpoint/2010/main" val="9344910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a:extLst>
              <a:ext uri="{FF2B5EF4-FFF2-40B4-BE49-F238E27FC236}">
                <a16:creationId xmlns:a16="http://schemas.microsoft.com/office/drawing/2014/main" id="{2E66FE2E-A131-42AF-93DF-5503A0B9F933}"/>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23120" y="280790"/>
            <a:ext cx="2880000" cy="2855869"/>
          </a:xfrm>
          <a:prstGeom prst="rect">
            <a:avLst/>
          </a:prstGeom>
          <a:noFill/>
          <a:ln>
            <a:noFill/>
          </a:ln>
        </p:spPr>
      </p:pic>
      <p:graphicFrame>
        <p:nvGraphicFramePr>
          <p:cNvPr id="8" name="Tabella 7">
            <a:extLst>
              <a:ext uri="{FF2B5EF4-FFF2-40B4-BE49-F238E27FC236}">
                <a16:creationId xmlns:a16="http://schemas.microsoft.com/office/drawing/2014/main" id="{1BB3EAF1-E2C9-4A1D-AB20-680D00932B67}"/>
              </a:ext>
            </a:extLst>
          </p:cNvPr>
          <p:cNvGraphicFramePr>
            <a:graphicFrameLocks noGrp="1"/>
          </p:cNvGraphicFramePr>
          <p:nvPr/>
        </p:nvGraphicFramePr>
        <p:xfrm>
          <a:off x="7766540" y="280790"/>
          <a:ext cx="4356001" cy="2772001"/>
        </p:xfrm>
        <a:graphic>
          <a:graphicData uri="http://schemas.openxmlformats.org/drawingml/2006/table">
            <a:tbl>
              <a:tblPr firstRow="1" firstCol="1" bandRow="1">
                <a:tableStyleId>{93296810-A885-4BE3-A3E7-6D5BEEA58F35}</a:tableStyleId>
              </a:tblPr>
              <a:tblGrid>
                <a:gridCol w="660276">
                  <a:extLst>
                    <a:ext uri="{9D8B030D-6E8A-4147-A177-3AD203B41FA5}">
                      <a16:colId xmlns:a16="http://schemas.microsoft.com/office/drawing/2014/main" val="3872334740"/>
                    </a:ext>
                  </a:extLst>
                </a:gridCol>
                <a:gridCol w="782594">
                  <a:extLst>
                    <a:ext uri="{9D8B030D-6E8A-4147-A177-3AD203B41FA5}">
                      <a16:colId xmlns:a16="http://schemas.microsoft.com/office/drawing/2014/main" val="1759788754"/>
                    </a:ext>
                  </a:extLst>
                </a:gridCol>
                <a:gridCol w="1068008">
                  <a:extLst>
                    <a:ext uri="{9D8B030D-6E8A-4147-A177-3AD203B41FA5}">
                      <a16:colId xmlns:a16="http://schemas.microsoft.com/office/drawing/2014/main" val="1468083820"/>
                    </a:ext>
                  </a:extLst>
                </a:gridCol>
                <a:gridCol w="1289518">
                  <a:extLst>
                    <a:ext uri="{9D8B030D-6E8A-4147-A177-3AD203B41FA5}">
                      <a16:colId xmlns:a16="http://schemas.microsoft.com/office/drawing/2014/main" val="3171813978"/>
                    </a:ext>
                  </a:extLst>
                </a:gridCol>
                <a:gridCol w="555605">
                  <a:extLst>
                    <a:ext uri="{9D8B030D-6E8A-4147-A177-3AD203B41FA5}">
                      <a16:colId xmlns:a16="http://schemas.microsoft.com/office/drawing/2014/main" val="2770740222"/>
                    </a:ext>
                  </a:extLst>
                </a:gridCol>
              </a:tblGrid>
              <a:tr h="621595">
                <a:tc gridSpan="5">
                  <a:txBody>
                    <a:bodyPr/>
                    <a:lstStyle/>
                    <a:p>
                      <a:pPr algn="ctr">
                        <a:spcBef>
                          <a:spcPts val="600"/>
                        </a:spcBef>
                        <a:spcAft>
                          <a:spcPts val="0"/>
                        </a:spcAft>
                      </a:pPr>
                      <a:r>
                        <a:rPr lang="it-IT" sz="1600" dirty="0" err="1">
                          <a:effectLst/>
                          <a:latin typeface="Arial" panose="020B0604020202020204" pitchFamily="34" charset="0"/>
                          <a:cs typeface="Arial" panose="020B0604020202020204" pitchFamily="34" charset="0"/>
                        </a:rPr>
                        <a:t>Alert</a:t>
                      </a:r>
                      <a:r>
                        <a:rPr lang="it-IT" sz="1600" dirty="0">
                          <a:effectLst/>
                          <a:latin typeface="Arial" panose="020B0604020202020204" pitchFamily="34" charset="0"/>
                          <a:cs typeface="Arial" panose="020B0604020202020204" pitchFamily="34" charset="0"/>
                        </a:rPr>
                        <a:t> zone </a:t>
                      </a:r>
                    </a:p>
                    <a:p>
                      <a:pPr algn="ctr">
                        <a:spcBef>
                          <a:spcPts val="600"/>
                        </a:spcBef>
                        <a:spcAft>
                          <a:spcPts val="0"/>
                        </a:spcAft>
                      </a:pPr>
                      <a:r>
                        <a:rPr lang="it-IT" sz="1600" dirty="0">
                          <a:effectLst/>
                          <a:latin typeface="Arial" panose="020B0604020202020204" pitchFamily="34" charset="0"/>
                          <a:cs typeface="Arial" panose="020B0604020202020204" pitchFamily="34" charset="0"/>
                        </a:rPr>
                        <a:t>(</a:t>
                      </a:r>
                      <a:r>
                        <a:rPr lang="it-IT" sz="1600" i="1" dirty="0">
                          <a:effectLst/>
                          <a:latin typeface="Arial" panose="020B0604020202020204" pitchFamily="34" charset="0"/>
                          <a:cs typeface="Arial" panose="020B0604020202020204" pitchFamily="34" charset="0"/>
                        </a:rPr>
                        <a:t>Zone d’allertamento</a:t>
                      </a:r>
                      <a:r>
                        <a:rPr lang="it-IT" sz="1600" dirty="0">
                          <a:effectLst/>
                          <a:latin typeface="Arial" panose="020B0604020202020204" pitchFamily="34" charset="0"/>
                          <a:cs typeface="Arial" panose="020B0604020202020204" pitchFamily="34" charset="0"/>
                        </a:rPr>
                        <a:t>)</a:t>
                      </a:r>
                      <a:endParaRPr lang="it-IT" sz="16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613127910"/>
                  </a:ext>
                </a:extLst>
              </a:tr>
              <a:tr h="537600">
                <a:tc>
                  <a:txBody>
                    <a:bodyPr/>
                    <a:lstStyle/>
                    <a:p>
                      <a:pPr algn="l">
                        <a:spcBef>
                          <a:spcPts val="600"/>
                        </a:spcBef>
                        <a:spcAft>
                          <a:spcPts val="0"/>
                        </a:spcAft>
                      </a:pPr>
                      <a:endParaRPr lang="it-IT" sz="16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0"/>
                        </a:spcAft>
                      </a:pPr>
                      <a:r>
                        <a:rPr lang="it-IT" sz="1600" dirty="0">
                          <a:effectLst/>
                          <a:latin typeface="Arial" panose="020B0604020202020204" pitchFamily="34" charset="0"/>
                          <a:cs typeface="Arial" panose="020B0604020202020204" pitchFamily="34" charset="0"/>
                        </a:rPr>
                        <a:t>Area (km</a:t>
                      </a:r>
                      <a:r>
                        <a:rPr lang="it-IT" sz="1600" baseline="30000" dirty="0">
                          <a:effectLst/>
                          <a:latin typeface="Arial" panose="020B0604020202020204" pitchFamily="34" charset="0"/>
                          <a:cs typeface="Arial" panose="020B0604020202020204" pitchFamily="34" charset="0"/>
                        </a:rPr>
                        <a:t>2</a:t>
                      </a:r>
                      <a:r>
                        <a:rPr lang="it-IT" sz="1600" dirty="0">
                          <a:effectLst/>
                          <a:latin typeface="Arial" panose="020B0604020202020204" pitchFamily="34" charset="0"/>
                          <a:cs typeface="Arial" panose="020B0604020202020204" pitchFamily="34" charset="0"/>
                        </a:rPr>
                        <a:t>)</a:t>
                      </a:r>
                      <a:endParaRPr lang="it-IT" sz="16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0"/>
                        </a:spcAft>
                      </a:pPr>
                      <a:r>
                        <a:rPr lang="it-IT" sz="1600" dirty="0">
                          <a:effectLst/>
                          <a:latin typeface="Arial" panose="020B0604020202020204" pitchFamily="34" charset="0"/>
                          <a:cs typeface="Arial" panose="020B0604020202020204" pitchFamily="34" charset="0"/>
                        </a:rPr>
                        <a:t>Landslides</a:t>
                      </a:r>
                      <a:br>
                        <a:rPr lang="it-IT" sz="1600" dirty="0">
                          <a:effectLst/>
                          <a:latin typeface="Arial" panose="020B0604020202020204" pitchFamily="34" charset="0"/>
                          <a:cs typeface="Arial" panose="020B0604020202020204" pitchFamily="34" charset="0"/>
                        </a:rPr>
                      </a:br>
                      <a:r>
                        <a:rPr lang="it-IT" sz="1600" dirty="0">
                          <a:effectLst/>
                          <a:latin typeface="Arial" panose="020B0604020202020204" pitchFamily="34" charset="0"/>
                          <a:cs typeface="Arial" panose="020B0604020202020204" pitchFamily="34" charset="0"/>
                        </a:rPr>
                        <a:t>(#)</a:t>
                      </a:r>
                      <a:endParaRPr lang="it-IT" sz="16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0"/>
                        </a:spcAft>
                      </a:pPr>
                      <a:r>
                        <a:rPr lang="it-IT" sz="1600" dirty="0" err="1">
                          <a:effectLst/>
                          <a:latin typeface="Arial" panose="020B0604020202020204" pitchFamily="34" charset="0"/>
                          <a:cs typeface="Arial" panose="020B0604020202020204" pitchFamily="34" charset="0"/>
                        </a:rPr>
                        <a:t>Density</a:t>
                      </a:r>
                      <a:r>
                        <a:rPr lang="it-IT" sz="1600" dirty="0">
                          <a:effectLst/>
                          <a:latin typeface="Arial" panose="020B0604020202020204" pitchFamily="34" charset="0"/>
                          <a:cs typeface="Arial" panose="020B0604020202020204" pitchFamily="34" charset="0"/>
                        </a:rPr>
                        <a:t> (#/100 km</a:t>
                      </a:r>
                      <a:r>
                        <a:rPr lang="it-IT" sz="1600" baseline="30000" dirty="0">
                          <a:effectLst/>
                          <a:latin typeface="Arial" panose="020B0604020202020204" pitchFamily="34" charset="0"/>
                          <a:cs typeface="Arial" panose="020B0604020202020204" pitchFamily="34" charset="0"/>
                        </a:rPr>
                        <a:t>2</a:t>
                      </a:r>
                      <a:r>
                        <a:rPr lang="it-IT" sz="1600" dirty="0">
                          <a:effectLst/>
                          <a:latin typeface="Arial" panose="020B0604020202020204" pitchFamily="34" charset="0"/>
                          <a:cs typeface="Arial" panose="020B0604020202020204" pitchFamily="34" charset="0"/>
                        </a:rPr>
                        <a:t>)</a:t>
                      </a:r>
                      <a:endParaRPr lang="it-IT" sz="16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0"/>
                        </a:spcAft>
                      </a:pPr>
                      <a:r>
                        <a:rPr lang="it-IT" sz="1600">
                          <a:effectLst/>
                          <a:latin typeface="Arial" panose="020B0604020202020204" pitchFamily="34" charset="0"/>
                          <a:cs typeface="Arial" panose="020B0604020202020204" pitchFamily="34" charset="0"/>
                        </a:rPr>
                        <a:t>%</a:t>
                      </a:r>
                      <a:endParaRPr lang="it-IT" sz="160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extLst>
                  <a:ext uri="{0D108BD9-81ED-4DB2-BD59-A6C34878D82A}">
                    <a16:rowId xmlns:a16="http://schemas.microsoft.com/office/drawing/2014/main" val="599866203"/>
                  </a:ext>
                </a:extLst>
              </a:tr>
              <a:tr h="268801">
                <a:tc>
                  <a:txBody>
                    <a:bodyPr/>
                    <a:lstStyle/>
                    <a:p>
                      <a:pPr algn="l">
                        <a:spcBef>
                          <a:spcPts val="600"/>
                        </a:spcBef>
                        <a:spcAft>
                          <a:spcPts val="0"/>
                        </a:spcAft>
                      </a:pPr>
                      <a:r>
                        <a:rPr lang="it-IT" sz="1600" dirty="0">
                          <a:effectLst/>
                          <a:latin typeface="Arial" panose="020B0604020202020204" pitchFamily="34" charset="0"/>
                          <a:cs typeface="Arial" panose="020B0604020202020204" pitchFamily="34" charset="0"/>
                        </a:rPr>
                        <a:t>Mar-1</a:t>
                      </a:r>
                      <a:endParaRPr lang="it-IT" sz="16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0"/>
                        </a:spcAft>
                      </a:pPr>
                      <a:r>
                        <a:rPr lang="it-IT" sz="1600" dirty="0">
                          <a:effectLst/>
                          <a:latin typeface="Arial" panose="020B0604020202020204" pitchFamily="34" charset="0"/>
                          <a:cs typeface="Arial" panose="020B0604020202020204" pitchFamily="34" charset="0"/>
                        </a:rPr>
                        <a:t>1359</a:t>
                      </a:r>
                      <a:endParaRPr lang="it-IT" sz="16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0"/>
                        </a:spcAft>
                      </a:pPr>
                      <a:r>
                        <a:rPr lang="it-IT" sz="1600" dirty="0">
                          <a:effectLst/>
                          <a:latin typeface="Arial" panose="020B0604020202020204" pitchFamily="34" charset="0"/>
                          <a:cs typeface="Arial" panose="020B0604020202020204" pitchFamily="34" charset="0"/>
                        </a:rPr>
                        <a:t>97 (64)</a:t>
                      </a:r>
                      <a:endParaRPr lang="it-IT" sz="16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0"/>
                        </a:spcAft>
                      </a:pPr>
                      <a:r>
                        <a:rPr lang="it-IT" sz="1600">
                          <a:effectLst/>
                          <a:latin typeface="Arial" panose="020B0604020202020204" pitchFamily="34" charset="0"/>
                          <a:cs typeface="Arial" panose="020B0604020202020204" pitchFamily="34" charset="0"/>
                        </a:rPr>
                        <a:t>7.1</a:t>
                      </a:r>
                      <a:endParaRPr lang="it-IT" sz="160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0"/>
                        </a:spcAft>
                      </a:pPr>
                      <a:r>
                        <a:rPr lang="it-IT" sz="1600">
                          <a:effectLst/>
                          <a:latin typeface="Arial" panose="020B0604020202020204" pitchFamily="34" charset="0"/>
                          <a:cs typeface="Arial" panose="020B0604020202020204" pitchFamily="34" charset="0"/>
                        </a:rPr>
                        <a:t>7.9</a:t>
                      </a:r>
                      <a:endParaRPr lang="it-IT" sz="160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extLst>
                  <a:ext uri="{0D108BD9-81ED-4DB2-BD59-A6C34878D82A}">
                    <a16:rowId xmlns:a16="http://schemas.microsoft.com/office/drawing/2014/main" val="4218068058"/>
                  </a:ext>
                </a:extLst>
              </a:tr>
              <a:tr h="268801">
                <a:tc>
                  <a:txBody>
                    <a:bodyPr/>
                    <a:lstStyle/>
                    <a:p>
                      <a:pPr algn="l">
                        <a:spcBef>
                          <a:spcPts val="600"/>
                        </a:spcBef>
                        <a:spcAft>
                          <a:spcPts val="0"/>
                        </a:spcAft>
                      </a:pPr>
                      <a:r>
                        <a:rPr lang="it-IT" sz="1600" dirty="0">
                          <a:effectLst/>
                          <a:latin typeface="Arial" panose="020B0604020202020204" pitchFamily="34" charset="0"/>
                          <a:cs typeface="Arial" panose="020B0604020202020204" pitchFamily="34" charset="0"/>
                        </a:rPr>
                        <a:t>Mar-2</a:t>
                      </a:r>
                      <a:endParaRPr lang="it-IT" sz="16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0"/>
                        </a:spcAft>
                      </a:pPr>
                      <a:r>
                        <a:rPr lang="it-IT" sz="1600" dirty="0">
                          <a:effectLst/>
                          <a:latin typeface="Arial" panose="020B0604020202020204" pitchFamily="34" charset="0"/>
                          <a:cs typeface="Arial" panose="020B0604020202020204" pitchFamily="34" charset="0"/>
                        </a:rPr>
                        <a:t>1300</a:t>
                      </a:r>
                      <a:endParaRPr lang="it-IT" sz="16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0"/>
                        </a:spcAft>
                      </a:pPr>
                      <a:r>
                        <a:rPr lang="it-IT" sz="1600" dirty="0">
                          <a:effectLst/>
                          <a:latin typeface="Arial" panose="020B0604020202020204" pitchFamily="34" charset="0"/>
                          <a:cs typeface="Arial" panose="020B0604020202020204" pitchFamily="34" charset="0"/>
                        </a:rPr>
                        <a:t>208 (142)</a:t>
                      </a:r>
                      <a:endParaRPr lang="it-IT" sz="16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0"/>
                        </a:spcAft>
                      </a:pPr>
                      <a:r>
                        <a:rPr lang="it-IT" sz="1600" dirty="0">
                          <a:effectLst/>
                          <a:latin typeface="Arial" panose="020B0604020202020204" pitchFamily="34" charset="0"/>
                          <a:cs typeface="Arial" panose="020B0604020202020204" pitchFamily="34" charset="0"/>
                        </a:rPr>
                        <a:t>16.0</a:t>
                      </a:r>
                      <a:endParaRPr lang="it-IT" sz="16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0"/>
                        </a:spcAft>
                      </a:pPr>
                      <a:r>
                        <a:rPr lang="it-IT" sz="1600">
                          <a:effectLst/>
                          <a:latin typeface="Arial" panose="020B0604020202020204" pitchFamily="34" charset="0"/>
                          <a:cs typeface="Arial" panose="020B0604020202020204" pitchFamily="34" charset="0"/>
                        </a:rPr>
                        <a:t>17.1</a:t>
                      </a:r>
                      <a:endParaRPr lang="it-IT" sz="160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extLst>
                  <a:ext uri="{0D108BD9-81ED-4DB2-BD59-A6C34878D82A}">
                    <a16:rowId xmlns:a16="http://schemas.microsoft.com/office/drawing/2014/main" val="773970480"/>
                  </a:ext>
                </a:extLst>
              </a:tr>
              <a:tr h="268801">
                <a:tc>
                  <a:txBody>
                    <a:bodyPr/>
                    <a:lstStyle/>
                    <a:p>
                      <a:pPr algn="l">
                        <a:spcBef>
                          <a:spcPts val="600"/>
                        </a:spcBef>
                        <a:spcAft>
                          <a:spcPts val="0"/>
                        </a:spcAft>
                      </a:pPr>
                      <a:r>
                        <a:rPr lang="it-IT" sz="1600" dirty="0">
                          <a:effectLst/>
                          <a:latin typeface="Arial" panose="020B0604020202020204" pitchFamily="34" charset="0"/>
                          <a:cs typeface="Arial" panose="020B0604020202020204" pitchFamily="34" charset="0"/>
                        </a:rPr>
                        <a:t>Mar-3</a:t>
                      </a:r>
                      <a:endParaRPr lang="it-IT" sz="16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0"/>
                        </a:spcAft>
                      </a:pPr>
                      <a:r>
                        <a:rPr lang="it-IT" sz="1600" dirty="0">
                          <a:effectLst/>
                          <a:latin typeface="Arial" panose="020B0604020202020204" pitchFamily="34" charset="0"/>
                          <a:cs typeface="Arial" panose="020B0604020202020204" pitchFamily="34" charset="0"/>
                        </a:rPr>
                        <a:t>1214</a:t>
                      </a:r>
                      <a:endParaRPr lang="it-IT" sz="16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0"/>
                        </a:spcAft>
                      </a:pPr>
                      <a:r>
                        <a:rPr lang="it-IT" sz="1600" dirty="0">
                          <a:effectLst/>
                          <a:latin typeface="Arial" panose="020B0604020202020204" pitchFamily="34" charset="0"/>
                          <a:cs typeface="Arial" panose="020B0604020202020204" pitchFamily="34" charset="0"/>
                        </a:rPr>
                        <a:t>131 (80)</a:t>
                      </a:r>
                      <a:endParaRPr lang="it-IT" sz="16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0"/>
                        </a:spcAft>
                      </a:pPr>
                      <a:r>
                        <a:rPr lang="it-IT" sz="1600" dirty="0">
                          <a:effectLst/>
                          <a:latin typeface="Arial" panose="020B0604020202020204" pitchFamily="34" charset="0"/>
                          <a:cs typeface="Arial" panose="020B0604020202020204" pitchFamily="34" charset="0"/>
                        </a:rPr>
                        <a:t>10.8</a:t>
                      </a:r>
                      <a:endParaRPr lang="it-IT" sz="16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0"/>
                        </a:spcAft>
                      </a:pPr>
                      <a:r>
                        <a:rPr lang="it-IT" sz="1600">
                          <a:effectLst/>
                          <a:latin typeface="Arial" panose="020B0604020202020204" pitchFamily="34" charset="0"/>
                          <a:cs typeface="Arial" panose="020B0604020202020204" pitchFamily="34" charset="0"/>
                        </a:rPr>
                        <a:t>10.7</a:t>
                      </a:r>
                      <a:endParaRPr lang="it-IT" sz="160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extLst>
                  <a:ext uri="{0D108BD9-81ED-4DB2-BD59-A6C34878D82A}">
                    <a16:rowId xmlns:a16="http://schemas.microsoft.com/office/drawing/2014/main" val="2668671722"/>
                  </a:ext>
                </a:extLst>
              </a:tr>
              <a:tr h="268801">
                <a:tc>
                  <a:txBody>
                    <a:bodyPr/>
                    <a:lstStyle/>
                    <a:p>
                      <a:pPr algn="l">
                        <a:spcBef>
                          <a:spcPts val="600"/>
                        </a:spcBef>
                        <a:spcAft>
                          <a:spcPts val="0"/>
                        </a:spcAft>
                      </a:pPr>
                      <a:r>
                        <a:rPr lang="it-IT" sz="1600" dirty="0">
                          <a:effectLst/>
                          <a:latin typeface="Arial" panose="020B0604020202020204" pitchFamily="34" charset="0"/>
                          <a:cs typeface="Arial" panose="020B0604020202020204" pitchFamily="34" charset="0"/>
                        </a:rPr>
                        <a:t>Mar-4</a:t>
                      </a:r>
                      <a:endParaRPr lang="it-IT" sz="16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0"/>
                        </a:spcAft>
                      </a:pPr>
                      <a:r>
                        <a:rPr lang="it-IT" sz="1600" dirty="0">
                          <a:effectLst/>
                          <a:latin typeface="Arial" panose="020B0604020202020204" pitchFamily="34" charset="0"/>
                          <a:cs typeface="Arial" panose="020B0604020202020204" pitchFamily="34" charset="0"/>
                        </a:rPr>
                        <a:t>1904</a:t>
                      </a:r>
                      <a:endParaRPr lang="it-IT" sz="16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0"/>
                        </a:spcAft>
                      </a:pPr>
                      <a:r>
                        <a:rPr lang="it-IT" sz="1600" dirty="0">
                          <a:effectLst/>
                          <a:latin typeface="Arial" panose="020B0604020202020204" pitchFamily="34" charset="0"/>
                          <a:cs typeface="Arial" panose="020B0604020202020204" pitchFamily="34" charset="0"/>
                        </a:rPr>
                        <a:t>243 (148)</a:t>
                      </a:r>
                      <a:endParaRPr lang="it-IT" sz="16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0"/>
                        </a:spcAft>
                      </a:pPr>
                      <a:r>
                        <a:rPr lang="it-IT" sz="1600" dirty="0">
                          <a:effectLst/>
                          <a:latin typeface="Arial" panose="020B0604020202020204" pitchFamily="34" charset="0"/>
                          <a:cs typeface="Arial" panose="020B0604020202020204" pitchFamily="34" charset="0"/>
                        </a:rPr>
                        <a:t>12.8</a:t>
                      </a:r>
                      <a:endParaRPr lang="it-IT" sz="16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0"/>
                        </a:spcAft>
                      </a:pPr>
                      <a:r>
                        <a:rPr lang="it-IT" sz="1600">
                          <a:effectLst/>
                          <a:latin typeface="Arial" panose="020B0604020202020204" pitchFamily="34" charset="0"/>
                          <a:cs typeface="Arial" panose="020B0604020202020204" pitchFamily="34" charset="0"/>
                        </a:rPr>
                        <a:t>19.9</a:t>
                      </a:r>
                      <a:endParaRPr lang="it-IT" sz="160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extLst>
                  <a:ext uri="{0D108BD9-81ED-4DB2-BD59-A6C34878D82A}">
                    <a16:rowId xmlns:a16="http://schemas.microsoft.com/office/drawing/2014/main" val="2123350981"/>
                  </a:ext>
                </a:extLst>
              </a:tr>
              <a:tr h="268801">
                <a:tc>
                  <a:txBody>
                    <a:bodyPr/>
                    <a:lstStyle/>
                    <a:p>
                      <a:pPr algn="l">
                        <a:spcBef>
                          <a:spcPts val="600"/>
                        </a:spcBef>
                        <a:spcAft>
                          <a:spcPts val="0"/>
                        </a:spcAft>
                      </a:pPr>
                      <a:r>
                        <a:rPr lang="it-IT" sz="1600" dirty="0">
                          <a:effectLst/>
                          <a:latin typeface="Arial" panose="020B0604020202020204" pitchFamily="34" charset="0"/>
                          <a:cs typeface="Arial" panose="020B0604020202020204" pitchFamily="34" charset="0"/>
                        </a:rPr>
                        <a:t>Mar-5</a:t>
                      </a:r>
                      <a:endParaRPr lang="it-IT" sz="16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0"/>
                        </a:spcAft>
                      </a:pPr>
                      <a:r>
                        <a:rPr lang="it-IT" sz="1600" dirty="0">
                          <a:effectLst/>
                          <a:latin typeface="Arial" panose="020B0604020202020204" pitchFamily="34" charset="0"/>
                          <a:cs typeface="Arial" panose="020B0604020202020204" pitchFamily="34" charset="0"/>
                        </a:rPr>
                        <a:t>1602</a:t>
                      </a:r>
                      <a:endParaRPr lang="it-IT" sz="16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0"/>
                        </a:spcAft>
                      </a:pPr>
                      <a:r>
                        <a:rPr lang="it-IT" sz="1600" dirty="0">
                          <a:effectLst/>
                          <a:latin typeface="Arial" panose="020B0604020202020204" pitchFamily="34" charset="0"/>
                          <a:cs typeface="Arial" panose="020B0604020202020204" pitchFamily="34" charset="0"/>
                        </a:rPr>
                        <a:t>230 (125)</a:t>
                      </a:r>
                      <a:endParaRPr lang="it-IT" sz="16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0"/>
                        </a:spcAft>
                      </a:pPr>
                      <a:r>
                        <a:rPr lang="it-IT" sz="1600" dirty="0">
                          <a:effectLst/>
                          <a:latin typeface="Arial" panose="020B0604020202020204" pitchFamily="34" charset="0"/>
                          <a:cs typeface="Arial" panose="020B0604020202020204" pitchFamily="34" charset="0"/>
                        </a:rPr>
                        <a:t>14.4</a:t>
                      </a:r>
                      <a:endParaRPr lang="it-IT" sz="16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0"/>
                        </a:spcAft>
                      </a:pPr>
                      <a:r>
                        <a:rPr lang="it-IT" sz="1600">
                          <a:effectLst/>
                          <a:latin typeface="Arial" panose="020B0604020202020204" pitchFamily="34" charset="0"/>
                          <a:cs typeface="Arial" panose="020B0604020202020204" pitchFamily="34" charset="0"/>
                        </a:rPr>
                        <a:t>18.8</a:t>
                      </a:r>
                      <a:endParaRPr lang="it-IT" sz="160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extLst>
                  <a:ext uri="{0D108BD9-81ED-4DB2-BD59-A6C34878D82A}">
                    <a16:rowId xmlns:a16="http://schemas.microsoft.com/office/drawing/2014/main" val="3239705572"/>
                  </a:ext>
                </a:extLst>
              </a:tr>
              <a:tr h="268801">
                <a:tc>
                  <a:txBody>
                    <a:bodyPr/>
                    <a:lstStyle/>
                    <a:p>
                      <a:pPr algn="l">
                        <a:spcBef>
                          <a:spcPts val="600"/>
                        </a:spcBef>
                        <a:spcAft>
                          <a:spcPts val="0"/>
                        </a:spcAft>
                      </a:pPr>
                      <a:r>
                        <a:rPr lang="it-IT" sz="1600" dirty="0">
                          <a:effectLst/>
                          <a:latin typeface="Arial" panose="020B0604020202020204" pitchFamily="34" charset="0"/>
                          <a:cs typeface="Arial" panose="020B0604020202020204" pitchFamily="34" charset="0"/>
                        </a:rPr>
                        <a:t>Mar-6</a:t>
                      </a:r>
                      <a:endParaRPr lang="it-IT" sz="16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0"/>
                        </a:spcAft>
                      </a:pPr>
                      <a:r>
                        <a:rPr lang="it-IT" sz="1600" dirty="0">
                          <a:effectLst/>
                          <a:latin typeface="Arial" panose="020B0604020202020204" pitchFamily="34" charset="0"/>
                          <a:cs typeface="Arial" panose="020B0604020202020204" pitchFamily="34" charset="0"/>
                        </a:rPr>
                        <a:t>2003</a:t>
                      </a:r>
                      <a:endParaRPr lang="it-IT" sz="16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0"/>
                        </a:spcAft>
                      </a:pPr>
                      <a:r>
                        <a:rPr lang="it-IT" sz="1600" dirty="0">
                          <a:effectLst/>
                          <a:latin typeface="Arial" panose="020B0604020202020204" pitchFamily="34" charset="0"/>
                          <a:cs typeface="Arial" panose="020B0604020202020204" pitchFamily="34" charset="0"/>
                        </a:rPr>
                        <a:t>312 (144)</a:t>
                      </a:r>
                      <a:endParaRPr lang="it-IT" sz="16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0"/>
                        </a:spcAft>
                      </a:pPr>
                      <a:r>
                        <a:rPr lang="it-IT" sz="1600" dirty="0">
                          <a:effectLst/>
                          <a:latin typeface="Arial" panose="020B0604020202020204" pitchFamily="34" charset="0"/>
                          <a:cs typeface="Arial" panose="020B0604020202020204" pitchFamily="34" charset="0"/>
                        </a:rPr>
                        <a:t>15.6</a:t>
                      </a:r>
                      <a:endParaRPr lang="it-IT" sz="16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tc>
                  <a:txBody>
                    <a:bodyPr/>
                    <a:lstStyle/>
                    <a:p>
                      <a:pPr algn="ctr">
                        <a:spcBef>
                          <a:spcPts val="600"/>
                        </a:spcBef>
                        <a:spcAft>
                          <a:spcPts val="0"/>
                        </a:spcAft>
                      </a:pPr>
                      <a:r>
                        <a:rPr lang="it-IT" sz="1600" dirty="0">
                          <a:effectLst/>
                          <a:latin typeface="Arial" panose="020B0604020202020204" pitchFamily="34" charset="0"/>
                          <a:cs typeface="Arial" panose="020B0604020202020204" pitchFamily="34" charset="0"/>
                        </a:rPr>
                        <a:t>25.6</a:t>
                      </a:r>
                      <a:endParaRPr lang="it-IT" sz="1600" dirty="0">
                        <a:effectLst/>
                        <a:latin typeface="Arial" panose="020B0604020202020204" pitchFamily="34" charset="0"/>
                        <a:ea typeface="Times New Roman" panose="02020603050405020304" pitchFamily="18" charset="0"/>
                        <a:cs typeface="Arial" panose="020B0604020202020204" pitchFamily="34" charset="0"/>
                      </a:endParaRPr>
                    </a:p>
                  </a:txBody>
                  <a:tcPr marL="44450" marR="44450" marT="0" marB="0" anchor="ctr"/>
                </a:tc>
                <a:extLst>
                  <a:ext uri="{0D108BD9-81ED-4DB2-BD59-A6C34878D82A}">
                    <a16:rowId xmlns:a16="http://schemas.microsoft.com/office/drawing/2014/main" val="710103426"/>
                  </a:ext>
                </a:extLst>
              </a:tr>
            </a:tbl>
          </a:graphicData>
        </a:graphic>
      </p:graphicFrame>
      <p:pic>
        <p:nvPicPr>
          <p:cNvPr id="11" name="Immagine 10">
            <a:extLst>
              <a:ext uri="{FF2B5EF4-FFF2-40B4-BE49-F238E27FC236}">
                <a16:creationId xmlns:a16="http://schemas.microsoft.com/office/drawing/2014/main" id="{18556F80-A204-4999-AF16-A62514F0573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9860" y="3281691"/>
            <a:ext cx="4077231" cy="2856715"/>
          </a:xfrm>
          <a:prstGeom prst="rect">
            <a:avLst/>
          </a:prstGeom>
        </p:spPr>
      </p:pic>
      <p:pic>
        <p:nvPicPr>
          <p:cNvPr id="12" name="Immagine 11">
            <a:extLst>
              <a:ext uri="{FF2B5EF4-FFF2-40B4-BE49-F238E27FC236}">
                <a16:creationId xmlns:a16="http://schemas.microsoft.com/office/drawing/2014/main" id="{81CB3B2A-23AA-465D-8A7F-18E575371EE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956" y="514073"/>
            <a:ext cx="1695167" cy="2000331"/>
          </a:xfrm>
          <a:prstGeom prst="rect">
            <a:avLst/>
          </a:prstGeom>
          <a:ln>
            <a:solidFill>
              <a:schemeClr val="tx1"/>
            </a:solidFill>
          </a:ln>
        </p:spPr>
      </p:pic>
      <p:pic>
        <p:nvPicPr>
          <p:cNvPr id="1030" name="Picture 6" descr="Regione Marche">
            <a:extLst>
              <a:ext uri="{FF2B5EF4-FFF2-40B4-BE49-F238E27FC236}">
                <a16:creationId xmlns:a16="http://schemas.microsoft.com/office/drawing/2014/main" id="{34DA1B0A-0E45-4FE4-8262-C5AB49B321C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991012" y="6264855"/>
            <a:ext cx="1378587" cy="50400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screenshot sistema mir">
            <a:extLst>
              <a:ext uri="{FF2B5EF4-FFF2-40B4-BE49-F238E27FC236}">
                <a16:creationId xmlns:a16="http://schemas.microsoft.com/office/drawing/2014/main" id="{A5E1F240-83A1-4313-8093-623BD13361D6}"/>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29043" t="16601" r="29339" b="16601"/>
          <a:stretch/>
        </p:blipFill>
        <p:spPr bwMode="auto">
          <a:xfrm>
            <a:off x="11416071" y="5872495"/>
            <a:ext cx="706470" cy="900000"/>
          </a:xfrm>
          <a:prstGeom prst="rect">
            <a:avLst/>
          </a:prstGeom>
          <a:noFill/>
          <a:extLst>
            <a:ext uri="{909E8E84-426E-40DD-AFC4-6F175D3DCCD1}">
              <a14:hiddenFill xmlns:a14="http://schemas.microsoft.com/office/drawing/2010/main">
                <a:solidFill>
                  <a:srgbClr val="FFFFFF"/>
                </a:solidFill>
              </a14:hiddenFill>
            </a:ext>
          </a:extLst>
        </p:spPr>
      </p:pic>
      <p:pic>
        <p:nvPicPr>
          <p:cNvPr id="14" name="Immagine 13">
            <a:extLst>
              <a:ext uri="{FF2B5EF4-FFF2-40B4-BE49-F238E27FC236}">
                <a16:creationId xmlns:a16="http://schemas.microsoft.com/office/drawing/2014/main" id="{330251CA-B404-483D-ADEE-1BC20FD09A35}"/>
              </a:ext>
            </a:extLst>
          </p:cNvPr>
          <p:cNvPicPr>
            <a:picLocks noChangeAspect="1"/>
          </p:cNvPicPr>
          <p:nvPr/>
        </p:nvPicPr>
        <p:blipFill>
          <a:blip r:embed="rId7" cstate="hqprint">
            <a:extLst>
              <a:ext uri="{28A0092B-C50C-407E-A947-70E740481C1C}">
                <a14:useLocalDpi xmlns:a14="http://schemas.microsoft.com/office/drawing/2010/main"/>
              </a:ext>
            </a:extLst>
          </a:blip>
          <a:stretch>
            <a:fillRect/>
          </a:stretch>
        </p:blipFill>
        <p:spPr bwMode="auto">
          <a:xfrm>
            <a:off x="81063" y="6282592"/>
            <a:ext cx="3812569" cy="485190"/>
          </a:xfrm>
          <a:prstGeom prst="rect">
            <a:avLst/>
          </a:prstGeom>
          <a:noFill/>
          <a:ln>
            <a:noFill/>
          </a:ln>
        </p:spPr>
      </p:pic>
      <p:grpSp>
        <p:nvGrpSpPr>
          <p:cNvPr id="3" name="Gruppo 2">
            <a:extLst>
              <a:ext uri="{FF2B5EF4-FFF2-40B4-BE49-F238E27FC236}">
                <a16:creationId xmlns:a16="http://schemas.microsoft.com/office/drawing/2014/main" id="{D03DF057-2202-41ED-85A2-C99B22151583}"/>
              </a:ext>
            </a:extLst>
          </p:cNvPr>
          <p:cNvGrpSpPr/>
          <p:nvPr/>
        </p:nvGrpSpPr>
        <p:grpSpPr>
          <a:xfrm>
            <a:off x="1987347" y="280790"/>
            <a:ext cx="2880000" cy="2856716"/>
            <a:chOff x="1987347" y="280790"/>
            <a:chExt cx="2880000" cy="2856716"/>
          </a:xfrm>
        </p:grpSpPr>
        <p:pic>
          <p:nvPicPr>
            <p:cNvPr id="4" name="Immagine 3">
              <a:extLst>
                <a:ext uri="{FF2B5EF4-FFF2-40B4-BE49-F238E27FC236}">
                  <a16:creationId xmlns:a16="http://schemas.microsoft.com/office/drawing/2014/main" id="{D9687BD3-0BF2-4765-9C93-4A9903F226C0}"/>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987347" y="280790"/>
              <a:ext cx="2880000" cy="2856716"/>
            </a:xfrm>
            <a:prstGeom prst="rect">
              <a:avLst/>
            </a:prstGeom>
            <a:noFill/>
            <a:ln>
              <a:noFill/>
            </a:ln>
          </p:spPr>
        </p:pic>
        <p:sp>
          <p:nvSpPr>
            <p:cNvPr id="2" name="Rettangolo 1">
              <a:extLst>
                <a:ext uri="{FF2B5EF4-FFF2-40B4-BE49-F238E27FC236}">
                  <a16:creationId xmlns:a16="http://schemas.microsoft.com/office/drawing/2014/main" id="{ECC5D4CB-A5DE-404C-B7F0-1DBB364160E5}"/>
                </a:ext>
              </a:extLst>
            </p:cNvPr>
            <p:cNvSpPr/>
            <p:nvPr/>
          </p:nvSpPr>
          <p:spPr>
            <a:xfrm>
              <a:off x="3855562" y="461914"/>
              <a:ext cx="862752" cy="221530"/>
            </a:xfrm>
            <a:prstGeom prst="rect">
              <a:avLst/>
            </a:prstGeom>
            <a:solidFill>
              <a:srgbClr val="819EA6"/>
            </a:solidFill>
            <a:ln>
              <a:solidFill>
                <a:srgbClr val="819E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aphicFrame>
        <p:nvGraphicFramePr>
          <p:cNvPr id="17" name="Oggetto 16">
            <a:extLst>
              <a:ext uri="{FF2B5EF4-FFF2-40B4-BE49-F238E27FC236}">
                <a16:creationId xmlns:a16="http://schemas.microsoft.com/office/drawing/2014/main" id="{D7976268-A6BD-4DC3-9E34-7398B2E1E346}"/>
              </a:ext>
            </a:extLst>
          </p:cNvPr>
          <p:cNvGraphicFramePr>
            <a:graphicFrameLocks noChangeAspect="1"/>
          </p:cNvGraphicFramePr>
          <p:nvPr/>
        </p:nvGraphicFramePr>
        <p:xfrm>
          <a:off x="92075" y="92075"/>
          <a:ext cx="1074738" cy="277813"/>
        </p:xfrm>
        <a:graphic>
          <a:graphicData uri="http://schemas.openxmlformats.org/presentationml/2006/ole">
            <mc:AlternateContent xmlns:mc="http://schemas.openxmlformats.org/markup-compatibility/2006">
              <mc:Choice xmlns:v="urn:schemas-microsoft-com:vml" Requires="v">
                <p:oleObj name="Acrobat Document" r:id="rId9" imgW="1074314" imgH="278016" progId="Acrobat.Document.DC">
                  <p:embed/>
                </p:oleObj>
              </mc:Choice>
              <mc:Fallback>
                <p:oleObj name="Acrobat Document" r:id="rId9" imgW="1074314" imgH="278016" progId="Acrobat.Document.DC">
                  <p:embed/>
                  <p:pic>
                    <p:nvPicPr>
                      <p:cNvPr id="17" name="Oggetto 16">
                        <a:extLst>
                          <a:ext uri="{FF2B5EF4-FFF2-40B4-BE49-F238E27FC236}">
                            <a16:creationId xmlns:a16="http://schemas.microsoft.com/office/drawing/2014/main" id="{D7976268-A6BD-4DC3-9E34-7398B2E1E346}"/>
                          </a:ext>
                        </a:extLst>
                      </p:cNvPr>
                      <p:cNvPicPr/>
                      <p:nvPr/>
                    </p:nvPicPr>
                    <p:blipFill>
                      <a:blip r:embed="rId10"/>
                      <a:stretch>
                        <a:fillRect/>
                      </a:stretch>
                    </p:blipFill>
                    <p:spPr>
                      <a:xfrm>
                        <a:off x="92075" y="92075"/>
                        <a:ext cx="1074738" cy="277813"/>
                      </a:xfrm>
                      <a:prstGeom prst="rect">
                        <a:avLst/>
                      </a:prstGeom>
                    </p:spPr>
                  </p:pic>
                </p:oleObj>
              </mc:Fallback>
            </mc:AlternateContent>
          </a:graphicData>
        </a:graphic>
      </p:graphicFrame>
      <p:grpSp>
        <p:nvGrpSpPr>
          <p:cNvPr id="19" name="Gruppo 18">
            <a:extLst>
              <a:ext uri="{FF2B5EF4-FFF2-40B4-BE49-F238E27FC236}">
                <a16:creationId xmlns:a16="http://schemas.microsoft.com/office/drawing/2014/main" id="{CBFC9EE8-A55C-4F35-93A0-21192B319460}"/>
              </a:ext>
            </a:extLst>
          </p:cNvPr>
          <p:cNvGrpSpPr/>
          <p:nvPr/>
        </p:nvGrpSpPr>
        <p:grpSpPr>
          <a:xfrm>
            <a:off x="1990914" y="279943"/>
            <a:ext cx="2880000" cy="2856716"/>
            <a:chOff x="4715442" y="3052791"/>
            <a:chExt cx="2880000" cy="2856716"/>
          </a:xfrm>
        </p:grpSpPr>
        <p:pic>
          <p:nvPicPr>
            <p:cNvPr id="20" name="Immagine 19">
              <a:extLst>
                <a:ext uri="{FF2B5EF4-FFF2-40B4-BE49-F238E27FC236}">
                  <a16:creationId xmlns:a16="http://schemas.microsoft.com/office/drawing/2014/main" id="{E998EB84-6A13-4869-903C-445820092614}"/>
                </a:ext>
              </a:extLst>
            </p:cNvPr>
            <p:cNvPicPr>
              <a:picLocks noChangeAspect="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715442" y="3052791"/>
              <a:ext cx="2880000" cy="2856716"/>
            </a:xfrm>
            <a:prstGeom prst="rect">
              <a:avLst/>
            </a:prstGeom>
            <a:noFill/>
            <a:ln>
              <a:noFill/>
            </a:ln>
          </p:spPr>
        </p:pic>
        <p:sp>
          <p:nvSpPr>
            <p:cNvPr id="21" name="Rettangolo 20">
              <a:extLst>
                <a:ext uri="{FF2B5EF4-FFF2-40B4-BE49-F238E27FC236}">
                  <a16:creationId xmlns:a16="http://schemas.microsoft.com/office/drawing/2014/main" id="{9232897E-C478-4C74-95D1-39BB39A26CB6}"/>
                </a:ext>
              </a:extLst>
            </p:cNvPr>
            <p:cNvSpPr/>
            <p:nvPr/>
          </p:nvSpPr>
          <p:spPr>
            <a:xfrm>
              <a:off x="6216977" y="3219254"/>
              <a:ext cx="1218209" cy="353505"/>
            </a:xfrm>
            <a:prstGeom prst="rect">
              <a:avLst/>
            </a:prstGeom>
            <a:solidFill>
              <a:srgbClr val="819EA6"/>
            </a:solidFill>
            <a:ln>
              <a:solidFill>
                <a:srgbClr val="819EA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10" name="CasellaDiTesto 9">
            <a:extLst>
              <a:ext uri="{FF2B5EF4-FFF2-40B4-BE49-F238E27FC236}">
                <a16:creationId xmlns:a16="http://schemas.microsoft.com/office/drawing/2014/main" id="{3415E9F8-0C59-4572-8AFF-DA0007CE733A}"/>
              </a:ext>
            </a:extLst>
          </p:cNvPr>
          <p:cNvSpPr txBox="1"/>
          <p:nvPr/>
        </p:nvSpPr>
        <p:spPr>
          <a:xfrm>
            <a:off x="967542" y="909686"/>
            <a:ext cx="913968"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rPr>
              <a:t>Marche</a:t>
            </a:r>
          </a:p>
        </p:txBody>
      </p:sp>
      <p:pic>
        <p:nvPicPr>
          <p:cNvPr id="9" name="Immagine 8">
            <a:extLst>
              <a:ext uri="{FF2B5EF4-FFF2-40B4-BE49-F238E27FC236}">
                <a16:creationId xmlns:a16="http://schemas.microsoft.com/office/drawing/2014/main" id="{E816530E-1C8E-45D6-A488-4D3030C174EB}"/>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054538" y="3281691"/>
            <a:ext cx="3874016" cy="3416815"/>
          </a:xfrm>
          <a:prstGeom prst="rect">
            <a:avLst/>
          </a:prstGeom>
        </p:spPr>
      </p:pic>
    </p:spTree>
    <p:extLst>
      <p:ext uri="{BB962C8B-B14F-4D97-AF65-F5344CB8AC3E}">
        <p14:creationId xmlns:p14="http://schemas.microsoft.com/office/powerpoint/2010/main" val="4179338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5"/>
                                        </p:tgtEl>
                                        <p:attrNameLst>
                                          <p:attrName>style.visibility</p:attrName>
                                        </p:attrNameLst>
                                      </p:cBhvr>
                                      <p:to>
                                        <p:strVal val="visible"/>
                                      </p:to>
                                    </p:set>
                                    <p:animEffect transition="in" filter="fade">
                                      <p:cBhvr>
                                        <p:cTn id="16" dur="500"/>
                                        <p:tgtEl>
                                          <p:spTgt spid="5"/>
                                        </p:tgtEl>
                                      </p:cBhvr>
                                    </p:animEffect>
                                  </p:childTnLst>
                                </p:cTn>
                              </p:par>
                            </p:childTnLst>
                          </p:cTn>
                        </p:par>
                        <p:par>
                          <p:cTn id="17" fill="hold">
                            <p:stCondLst>
                              <p:cond delay="500"/>
                            </p:stCondLst>
                            <p:childTnLst>
                              <p:par>
                                <p:cTn id="18" presetID="10" presetClass="entr" presetSubtype="0" fill="hold"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Immagine 9" descr="Immagine che contiene testo, mappa, schermata, atlante&#10;&#10;Descrizione generata automaticamente">
            <a:extLst>
              <a:ext uri="{FF2B5EF4-FFF2-40B4-BE49-F238E27FC236}">
                <a16:creationId xmlns:a16="http://schemas.microsoft.com/office/drawing/2014/main" id="{382BCCB5-B9D2-4CD7-8294-668C6842EF4D}"/>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58842" y="3029924"/>
            <a:ext cx="3337688" cy="3304888"/>
          </a:xfrm>
          <a:prstGeom prst="rect">
            <a:avLst/>
          </a:prstGeom>
          <a:noFill/>
          <a:ln>
            <a:noFill/>
          </a:ln>
        </p:spPr>
      </p:pic>
      <p:graphicFrame>
        <p:nvGraphicFramePr>
          <p:cNvPr id="2" name="Tabella 1">
            <a:extLst>
              <a:ext uri="{FF2B5EF4-FFF2-40B4-BE49-F238E27FC236}">
                <a16:creationId xmlns:a16="http://schemas.microsoft.com/office/drawing/2014/main" id="{1A37A034-82F0-4D06-A140-D342C311A18B}"/>
              </a:ext>
            </a:extLst>
          </p:cNvPr>
          <p:cNvGraphicFramePr>
            <a:graphicFrameLocks noGrp="1"/>
          </p:cNvGraphicFramePr>
          <p:nvPr/>
        </p:nvGraphicFramePr>
        <p:xfrm>
          <a:off x="4102841" y="581301"/>
          <a:ext cx="4373244" cy="2247473"/>
        </p:xfrm>
        <a:graphic>
          <a:graphicData uri="http://schemas.openxmlformats.org/drawingml/2006/table">
            <a:tbl>
              <a:tblPr firstRow="1" firstCol="1" bandRow="1">
                <a:tableStyleId>{93296810-A885-4BE3-A3E7-6D5BEEA58F35}</a:tableStyleId>
              </a:tblPr>
              <a:tblGrid>
                <a:gridCol w="1013852">
                  <a:extLst>
                    <a:ext uri="{9D8B030D-6E8A-4147-A177-3AD203B41FA5}">
                      <a16:colId xmlns:a16="http://schemas.microsoft.com/office/drawing/2014/main" val="2854174793"/>
                    </a:ext>
                  </a:extLst>
                </a:gridCol>
                <a:gridCol w="1232514">
                  <a:extLst>
                    <a:ext uri="{9D8B030D-6E8A-4147-A177-3AD203B41FA5}">
                      <a16:colId xmlns:a16="http://schemas.microsoft.com/office/drawing/2014/main" val="1456697505"/>
                    </a:ext>
                  </a:extLst>
                </a:gridCol>
                <a:gridCol w="1232514">
                  <a:extLst>
                    <a:ext uri="{9D8B030D-6E8A-4147-A177-3AD203B41FA5}">
                      <a16:colId xmlns:a16="http://schemas.microsoft.com/office/drawing/2014/main" val="2771110367"/>
                    </a:ext>
                  </a:extLst>
                </a:gridCol>
                <a:gridCol w="894364">
                  <a:extLst>
                    <a:ext uri="{9D8B030D-6E8A-4147-A177-3AD203B41FA5}">
                      <a16:colId xmlns:a16="http://schemas.microsoft.com/office/drawing/2014/main" val="1883321131"/>
                    </a:ext>
                  </a:extLst>
                </a:gridCol>
              </a:tblGrid>
              <a:tr h="296753">
                <a:tc rowSpan="2">
                  <a:txBody>
                    <a:bodyPr/>
                    <a:lstStyle/>
                    <a:p>
                      <a:pPr algn="l">
                        <a:spcBef>
                          <a:spcPts val="600"/>
                        </a:spcBef>
                        <a:spcAft>
                          <a:spcPts val="0"/>
                        </a:spcAft>
                      </a:pPr>
                      <a:r>
                        <a:rPr lang="it-IT" sz="1600" dirty="0" err="1">
                          <a:effectLst/>
                        </a:rPr>
                        <a:t>Alert</a:t>
                      </a:r>
                      <a:r>
                        <a:rPr lang="it-IT" sz="1600" dirty="0">
                          <a:effectLst/>
                        </a:rPr>
                        <a:t> Zone </a:t>
                      </a:r>
                      <a:endParaRPr lang="it-IT" sz="2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tc>
                <a:tc gridSpan="3">
                  <a:txBody>
                    <a:bodyPr/>
                    <a:lstStyle/>
                    <a:p>
                      <a:pPr algn="ctr">
                        <a:spcBef>
                          <a:spcPts val="600"/>
                        </a:spcBef>
                        <a:spcAft>
                          <a:spcPts val="0"/>
                        </a:spcAft>
                      </a:pPr>
                      <a:r>
                        <a:rPr lang="it-IT" sz="1600" dirty="0" err="1">
                          <a:solidFill>
                            <a:schemeClr val="bg1"/>
                          </a:solidFill>
                          <a:effectLst/>
                        </a:rPr>
                        <a:t>Alert</a:t>
                      </a:r>
                      <a:r>
                        <a:rPr lang="it-IT" sz="1600" dirty="0">
                          <a:solidFill>
                            <a:schemeClr val="bg1"/>
                          </a:solidFill>
                          <a:effectLst/>
                        </a:rPr>
                        <a:t> </a:t>
                      </a:r>
                      <a:r>
                        <a:rPr lang="it-IT" sz="1600" dirty="0" err="1">
                          <a:solidFill>
                            <a:schemeClr val="bg1"/>
                          </a:solidFill>
                          <a:effectLst/>
                        </a:rPr>
                        <a:t>messages</a:t>
                      </a:r>
                      <a:r>
                        <a:rPr lang="it-IT" sz="1600" dirty="0">
                          <a:solidFill>
                            <a:schemeClr val="bg1"/>
                          </a:solidFill>
                          <a:effectLst/>
                        </a:rPr>
                        <a:t> (2017-2024)</a:t>
                      </a:r>
                      <a:endParaRPr lang="it-IT" sz="2400"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0992796"/>
                  </a:ext>
                </a:extLst>
              </a:tr>
              <a:tr h="285643">
                <a:tc vMerge="1">
                  <a:txBody>
                    <a:bodyPr/>
                    <a:lstStyle/>
                    <a:p>
                      <a:endParaRPr lang="en-US"/>
                    </a:p>
                  </a:txBody>
                  <a:tcPr/>
                </a:tc>
                <a:tc>
                  <a:txBody>
                    <a:bodyPr/>
                    <a:lstStyle/>
                    <a:p>
                      <a:pPr algn="ctr">
                        <a:spcBef>
                          <a:spcPts val="600"/>
                        </a:spcBef>
                        <a:spcAft>
                          <a:spcPts val="0"/>
                        </a:spcAft>
                      </a:pPr>
                      <a:r>
                        <a:rPr lang="it-IT" sz="1600" b="1" i="0" dirty="0">
                          <a:solidFill>
                            <a:schemeClr val="bg1"/>
                          </a:solidFill>
                          <a:effectLst/>
                        </a:rPr>
                        <a:t>Yellow</a:t>
                      </a:r>
                      <a:br>
                        <a:rPr lang="it-IT" sz="1600" b="1" i="0" dirty="0">
                          <a:solidFill>
                            <a:schemeClr val="bg1"/>
                          </a:solidFill>
                          <a:effectLst/>
                        </a:rPr>
                      </a:br>
                      <a:r>
                        <a:rPr lang="it-IT" sz="1600" b="1" i="1" dirty="0" err="1">
                          <a:solidFill>
                            <a:schemeClr val="bg1"/>
                          </a:solidFill>
                          <a:effectLst/>
                        </a:rPr>
                        <a:t>Ordinary</a:t>
                      </a:r>
                      <a:endParaRPr lang="it-IT" sz="2400" b="1" i="1"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solidFill>
                      <a:schemeClr val="accent6"/>
                    </a:solidFill>
                  </a:tcPr>
                </a:tc>
                <a:tc>
                  <a:txBody>
                    <a:bodyPr/>
                    <a:lstStyle/>
                    <a:p>
                      <a:pPr algn="ctr">
                        <a:spcBef>
                          <a:spcPts val="600"/>
                        </a:spcBef>
                        <a:spcAft>
                          <a:spcPts val="0"/>
                        </a:spcAft>
                      </a:pPr>
                      <a:r>
                        <a:rPr lang="it-IT" sz="1600" b="1" dirty="0">
                          <a:solidFill>
                            <a:schemeClr val="bg1"/>
                          </a:solidFill>
                          <a:effectLst/>
                        </a:rPr>
                        <a:t>Orange</a:t>
                      </a:r>
                      <a:br>
                        <a:rPr lang="it-IT" sz="1600" b="1" dirty="0">
                          <a:solidFill>
                            <a:schemeClr val="bg1"/>
                          </a:solidFill>
                          <a:effectLst/>
                        </a:rPr>
                      </a:br>
                      <a:r>
                        <a:rPr lang="it-IT" sz="1600" b="1" i="1" dirty="0">
                          <a:solidFill>
                            <a:schemeClr val="bg1"/>
                          </a:solidFill>
                          <a:effectLst/>
                        </a:rPr>
                        <a:t>Moderate</a:t>
                      </a:r>
                      <a:endParaRPr lang="it-IT" sz="2400" b="1" i="1"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solidFill>
                      <a:schemeClr val="accent6"/>
                    </a:solidFill>
                  </a:tcPr>
                </a:tc>
                <a:tc>
                  <a:txBody>
                    <a:bodyPr/>
                    <a:lstStyle/>
                    <a:p>
                      <a:pPr algn="ctr">
                        <a:spcBef>
                          <a:spcPts val="600"/>
                        </a:spcBef>
                        <a:spcAft>
                          <a:spcPts val="0"/>
                        </a:spcAft>
                      </a:pPr>
                      <a:r>
                        <a:rPr lang="it-IT" sz="1600" b="1" dirty="0">
                          <a:solidFill>
                            <a:schemeClr val="bg1"/>
                          </a:solidFill>
                          <a:effectLst/>
                        </a:rPr>
                        <a:t>Red</a:t>
                      </a:r>
                      <a:br>
                        <a:rPr lang="it-IT" sz="1600" b="1" dirty="0">
                          <a:solidFill>
                            <a:schemeClr val="bg1"/>
                          </a:solidFill>
                          <a:effectLst/>
                        </a:rPr>
                      </a:br>
                      <a:r>
                        <a:rPr lang="it-IT" sz="1600" b="1" i="1" dirty="0">
                          <a:solidFill>
                            <a:schemeClr val="bg1"/>
                          </a:solidFill>
                          <a:effectLst/>
                        </a:rPr>
                        <a:t>High</a:t>
                      </a:r>
                      <a:endParaRPr lang="it-IT" sz="2400" b="1" i="1" dirty="0">
                        <a:solidFill>
                          <a:schemeClr val="bg1"/>
                        </a:solidFill>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solidFill>
                      <a:schemeClr val="accent6"/>
                    </a:solidFill>
                  </a:tcPr>
                </a:tc>
                <a:extLst>
                  <a:ext uri="{0D108BD9-81ED-4DB2-BD59-A6C34878D82A}">
                    <a16:rowId xmlns:a16="http://schemas.microsoft.com/office/drawing/2014/main" val="3561664196"/>
                  </a:ext>
                </a:extLst>
              </a:tr>
              <a:tr h="215900">
                <a:tc>
                  <a:txBody>
                    <a:bodyPr/>
                    <a:lstStyle/>
                    <a:p>
                      <a:pPr algn="l">
                        <a:spcBef>
                          <a:spcPts val="600"/>
                        </a:spcBef>
                        <a:spcAft>
                          <a:spcPts val="0"/>
                        </a:spcAft>
                      </a:pPr>
                      <a:r>
                        <a:rPr lang="it-IT" sz="1600" dirty="0">
                          <a:effectLst/>
                        </a:rPr>
                        <a:t>Marche-1</a:t>
                      </a:r>
                      <a:endParaRPr lang="it-IT" sz="2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tc>
                <a:tc>
                  <a:txBody>
                    <a:bodyPr/>
                    <a:lstStyle/>
                    <a:p>
                      <a:pPr algn="ctr">
                        <a:spcBef>
                          <a:spcPts val="600"/>
                        </a:spcBef>
                        <a:spcAft>
                          <a:spcPts val="0"/>
                        </a:spcAft>
                      </a:pPr>
                      <a:r>
                        <a:rPr lang="it-IT" sz="1600" dirty="0">
                          <a:effectLst/>
                        </a:rPr>
                        <a:t>260</a:t>
                      </a:r>
                      <a:endParaRPr lang="it-IT" sz="2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tc>
                <a:tc>
                  <a:txBody>
                    <a:bodyPr/>
                    <a:lstStyle/>
                    <a:p>
                      <a:pPr algn="ctr">
                        <a:spcBef>
                          <a:spcPts val="600"/>
                        </a:spcBef>
                        <a:spcAft>
                          <a:spcPts val="0"/>
                        </a:spcAft>
                      </a:pPr>
                      <a:r>
                        <a:rPr lang="it-IT" sz="1600">
                          <a:effectLst/>
                        </a:rPr>
                        <a:t>16</a:t>
                      </a:r>
                      <a:endParaRPr lang="it-IT" sz="24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tc>
                <a:tc>
                  <a:txBody>
                    <a:bodyPr/>
                    <a:lstStyle/>
                    <a:p>
                      <a:pPr algn="ctr">
                        <a:spcBef>
                          <a:spcPts val="600"/>
                        </a:spcBef>
                        <a:spcAft>
                          <a:spcPts val="0"/>
                        </a:spcAft>
                      </a:pPr>
                      <a:r>
                        <a:rPr lang="it-IT" sz="1600">
                          <a:effectLst/>
                        </a:rPr>
                        <a:t>0</a:t>
                      </a:r>
                      <a:endParaRPr lang="it-IT" sz="24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tc>
                <a:extLst>
                  <a:ext uri="{0D108BD9-81ED-4DB2-BD59-A6C34878D82A}">
                    <a16:rowId xmlns:a16="http://schemas.microsoft.com/office/drawing/2014/main" val="2668609374"/>
                  </a:ext>
                </a:extLst>
              </a:tr>
              <a:tr h="215900">
                <a:tc>
                  <a:txBody>
                    <a:bodyPr/>
                    <a:lstStyle/>
                    <a:p>
                      <a:pPr algn="l">
                        <a:spcBef>
                          <a:spcPts val="600"/>
                        </a:spcBef>
                        <a:spcAft>
                          <a:spcPts val="0"/>
                        </a:spcAft>
                      </a:pPr>
                      <a:r>
                        <a:rPr lang="it-IT" sz="1600" dirty="0">
                          <a:effectLst/>
                        </a:rPr>
                        <a:t>Marche-2</a:t>
                      </a:r>
                      <a:endParaRPr lang="it-IT" sz="2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tc>
                <a:tc>
                  <a:txBody>
                    <a:bodyPr/>
                    <a:lstStyle/>
                    <a:p>
                      <a:pPr algn="ctr">
                        <a:spcBef>
                          <a:spcPts val="600"/>
                        </a:spcBef>
                        <a:spcAft>
                          <a:spcPts val="0"/>
                        </a:spcAft>
                      </a:pPr>
                      <a:r>
                        <a:rPr lang="it-IT" sz="1600" dirty="0">
                          <a:effectLst/>
                        </a:rPr>
                        <a:t>245</a:t>
                      </a:r>
                      <a:endParaRPr lang="it-IT" sz="2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tc>
                <a:tc>
                  <a:txBody>
                    <a:bodyPr/>
                    <a:lstStyle/>
                    <a:p>
                      <a:pPr algn="ctr">
                        <a:spcBef>
                          <a:spcPts val="600"/>
                        </a:spcBef>
                        <a:spcAft>
                          <a:spcPts val="0"/>
                        </a:spcAft>
                      </a:pPr>
                      <a:r>
                        <a:rPr lang="it-IT" sz="1600" dirty="0">
                          <a:effectLst/>
                        </a:rPr>
                        <a:t>18</a:t>
                      </a:r>
                      <a:endParaRPr lang="it-IT" sz="2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tc>
                <a:tc>
                  <a:txBody>
                    <a:bodyPr/>
                    <a:lstStyle/>
                    <a:p>
                      <a:pPr algn="ctr">
                        <a:spcBef>
                          <a:spcPts val="600"/>
                        </a:spcBef>
                        <a:spcAft>
                          <a:spcPts val="0"/>
                        </a:spcAft>
                      </a:pPr>
                      <a:r>
                        <a:rPr lang="it-IT" sz="1600">
                          <a:effectLst/>
                        </a:rPr>
                        <a:t>0</a:t>
                      </a:r>
                      <a:endParaRPr lang="it-IT" sz="24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tc>
                <a:extLst>
                  <a:ext uri="{0D108BD9-81ED-4DB2-BD59-A6C34878D82A}">
                    <a16:rowId xmlns:a16="http://schemas.microsoft.com/office/drawing/2014/main" val="745558365"/>
                  </a:ext>
                </a:extLst>
              </a:tr>
              <a:tr h="215900">
                <a:tc>
                  <a:txBody>
                    <a:bodyPr/>
                    <a:lstStyle/>
                    <a:p>
                      <a:pPr algn="l">
                        <a:spcBef>
                          <a:spcPts val="600"/>
                        </a:spcBef>
                        <a:spcAft>
                          <a:spcPts val="0"/>
                        </a:spcAft>
                      </a:pPr>
                      <a:r>
                        <a:rPr lang="it-IT" sz="1600" dirty="0">
                          <a:effectLst/>
                        </a:rPr>
                        <a:t>Marche-3</a:t>
                      </a:r>
                      <a:endParaRPr lang="it-IT" sz="2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tc>
                <a:tc>
                  <a:txBody>
                    <a:bodyPr/>
                    <a:lstStyle/>
                    <a:p>
                      <a:pPr algn="ctr">
                        <a:spcBef>
                          <a:spcPts val="600"/>
                        </a:spcBef>
                        <a:spcAft>
                          <a:spcPts val="0"/>
                        </a:spcAft>
                      </a:pPr>
                      <a:r>
                        <a:rPr lang="it-IT" sz="1600">
                          <a:effectLst/>
                        </a:rPr>
                        <a:t>268</a:t>
                      </a:r>
                      <a:endParaRPr lang="it-IT" sz="24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tc>
                <a:tc>
                  <a:txBody>
                    <a:bodyPr/>
                    <a:lstStyle/>
                    <a:p>
                      <a:pPr algn="ctr">
                        <a:spcBef>
                          <a:spcPts val="600"/>
                        </a:spcBef>
                        <a:spcAft>
                          <a:spcPts val="0"/>
                        </a:spcAft>
                      </a:pPr>
                      <a:r>
                        <a:rPr lang="it-IT" sz="1600">
                          <a:effectLst/>
                        </a:rPr>
                        <a:t>16</a:t>
                      </a:r>
                      <a:endParaRPr lang="it-IT" sz="24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tc>
                <a:tc>
                  <a:txBody>
                    <a:bodyPr/>
                    <a:lstStyle/>
                    <a:p>
                      <a:pPr algn="ctr">
                        <a:spcBef>
                          <a:spcPts val="600"/>
                        </a:spcBef>
                        <a:spcAft>
                          <a:spcPts val="0"/>
                        </a:spcAft>
                      </a:pPr>
                      <a:r>
                        <a:rPr lang="it-IT" sz="1600">
                          <a:effectLst/>
                        </a:rPr>
                        <a:t>0</a:t>
                      </a:r>
                      <a:endParaRPr lang="it-IT" sz="24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tc>
                <a:extLst>
                  <a:ext uri="{0D108BD9-81ED-4DB2-BD59-A6C34878D82A}">
                    <a16:rowId xmlns:a16="http://schemas.microsoft.com/office/drawing/2014/main" val="757721698"/>
                  </a:ext>
                </a:extLst>
              </a:tr>
              <a:tr h="215900">
                <a:tc>
                  <a:txBody>
                    <a:bodyPr/>
                    <a:lstStyle/>
                    <a:p>
                      <a:pPr algn="l">
                        <a:spcBef>
                          <a:spcPts val="600"/>
                        </a:spcBef>
                        <a:spcAft>
                          <a:spcPts val="0"/>
                        </a:spcAft>
                      </a:pPr>
                      <a:r>
                        <a:rPr lang="it-IT" sz="1600" dirty="0">
                          <a:effectLst/>
                        </a:rPr>
                        <a:t>Marche-4</a:t>
                      </a:r>
                      <a:endParaRPr lang="it-IT" sz="2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tc>
                <a:tc>
                  <a:txBody>
                    <a:bodyPr/>
                    <a:lstStyle/>
                    <a:p>
                      <a:pPr algn="ctr">
                        <a:spcBef>
                          <a:spcPts val="600"/>
                        </a:spcBef>
                        <a:spcAft>
                          <a:spcPts val="0"/>
                        </a:spcAft>
                      </a:pPr>
                      <a:r>
                        <a:rPr lang="it-IT" sz="1600">
                          <a:effectLst/>
                        </a:rPr>
                        <a:t>252</a:t>
                      </a:r>
                      <a:endParaRPr lang="it-IT" sz="24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tc>
                <a:tc>
                  <a:txBody>
                    <a:bodyPr/>
                    <a:lstStyle/>
                    <a:p>
                      <a:pPr algn="ctr">
                        <a:spcBef>
                          <a:spcPts val="600"/>
                        </a:spcBef>
                        <a:spcAft>
                          <a:spcPts val="0"/>
                        </a:spcAft>
                      </a:pPr>
                      <a:r>
                        <a:rPr lang="it-IT" sz="1600" dirty="0">
                          <a:effectLst/>
                        </a:rPr>
                        <a:t>19</a:t>
                      </a:r>
                      <a:endParaRPr lang="it-IT" sz="2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tc>
                <a:tc>
                  <a:txBody>
                    <a:bodyPr/>
                    <a:lstStyle/>
                    <a:p>
                      <a:pPr algn="ctr">
                        <a:spcBef>
                          <a:spcPts val="600"/>
                        </a:spcBef>
                        <a:spcAft>
                          <a:spcPts val="0"/>
                        </a:spcAft>
                      </a:pPr>
                      <a:r>
                        <a:rPr lang="it-IT" sz="1600">
                          <a:effectLst/>
                        </a:rPr>
                        <a:t>0</a:t>
                      </a:r>
                      <a:endParaRPr lang="it-IT" sz="24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tc>
                <a:extLst>
                  <a:ext uri="{0D108BD9-81ED-4DB2-BD59-A6C34878D82A}">
                    <a16:rowId xmlns:a16="http://schemas.microsoft.com/office/drawing/2014/main" val="3526567842"/>
                  </a:ext>
                </a:extLst>
              </a:tr>
              <a:tr h="215900">
                <a:tc>
                  <a:txBody>
                    <a:bodyPr/>
                    <a:lstStyle/>
                    <a:p>
                      <a:pPr algn="l">
                        <a:spcBef>
                          <a:spcPts val="600"/>
                        </a:spcBef>
                        <a:spcAft>
                          <a:spcPts val="0"/>
                        </a:spcAft>
                      </a:pPr>
                      <a:r>
                        <a:rPr lang="it-IT" sz="1600" dirty="0">
                          <a:effectLst/>
                        </a:rPr>
                        <a:t>Marche-5</a:t>
                      </a:r>
                      <a:endParaRPr lang="it-IT" sz="2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tc>
                <a:tc>
                  <a:txBody>
                    <a:bodyPr/>
                    <a:lstStyle/>
                    <a:p>
                      <a:pPr algn="ctr">
                        <a:spcBef>
                          <a:spcPts val="600"/>
                        </a:spcBef>
                        <a:spcAft>
                          <a:spcPts val="0"/>
                        </a:spcAft>
                      </a:pPr>
                      <a:r>
                        <a:rPr lang="it-IT" sz="1600">
                          <a:effectLst/>
                        </a:rPr>
                        <a:t>253</a:t>
                      </a:r>
                      <a:endParaRPr lang="it-IT" sz="24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tc>
                <a:tc>
                  <a:txBody>
                    <a:bodyPr/>
                    <a:lstStyle/>
                    <a:p>
                      <a:pPr algn="ctr">
                        <a:spcBef>
                          <a:spcPts val="600"/>
                        </a:spcBef>
                        <a:spcAft>
                          <a:spcPts val="0"/>
                        </a:spcAft>
                      </a:pPr>
                      <a:r>
                        <a:rPr lang="it-IT" sz="1600" dirty="0">
                          <a:effectLst/>
                        </a:rPr>
                        <a:t>12</a:t>
                      </a:r>
                      <a:endParaRPr lang="it-IT" sz="2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tc>
                <a:tc>
                  <a:txBody>
                    <a:bodyPr/>
                    <a:lstStyle/>
                    <a:p>
                      <a:pPr algn="ctr">
                        <a:spcBef>
                          <a:spcPts val="600"/>
                        </a:spcBef>
                        <a:spcAft>
                          <a:spcPts val="0"/>
                        </a:spcAft>
                      </a:pPr>
                      <a:r>
                        <a:rPr lang="it-IT" sz="1600">
                          <a:effectLst/>
                        </a:rPr>
                        <a:t>0</a:t>
                      </a:r>
                      <a:endParaRPr lang="it-IT" sz="24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tc>
                <a:extLst>
                  <a:ext uri="{0D108BD9-81ED-4DB2-BD59-A6C34878D82A}">
                    <a16:rowId xmlns:a16="http://schemas.microsoft.com/office/drawing/2014/main" val="521107554"/>
                  </a:ext>
                </a:extLst>
              </a:tr>
              <a:tr h="215900">
                <a:tc>
                  <a:txBody>
                    <a:bodyPr/>
                    <a:lstStyle/>
                    <a:p>
                      <a:pPr algn="l">
                        <a:spcBef>
                          <a:spcPts val="600"/>
                        </a:spcBef>
                        <a:spcAft>
                          <a:spcPts val="0"/>
                        </a:spcAft>
                      </a:pPr>
                      <a:r>
                        <a:rPr lang="it-IT" sz="1600" dirty="0">
                          <a:effectLst/>
                        </a:rPr>
                        <a:t>Marche-6</a:t>
                      </a:r>
                      <a:endParaRPr lang="it-IT" sz="2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tc>
                <a:tc>
                  <a:txBody>
                    <a:bodyPr/>
                    <a:lstStyle/>
                    <a:p>
                      <a:pPr algn="ctr">
                        <a:spcBef>
                          <a:spcPts val="600"/>
                        </a:spcBef>
                        <a:spcAft>
                          <a:spcPts val="0"/>
                        </a:spcAft>
                      </a:pPr>
                      <a:r>
                        <a:rPr lang="it-IT" sz="1600">
                          <a:effectLst/>
                        </a:rPr>
                        <a:t>228</a:t>
                      </a:r>
                      <a:endParaRPr lang="it-IT" sz="240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tc>
                <a:tc>
                  <a:txBody>
                    <a:bodyPr/>
                    <a:lstStyle/>
                    <a:p>
                      <a:pPr algn="ctr">
                        <a:spcBef>
                          <a:spcPts val="600"/>
                        </a:spcBef>
                        <a:spcAft>
                          <a:spcPts val="0"/>
                        </a:spcAft>
                      </a:pPr>
                      <a:r>
                        <a:rPr lang="it-IT" sz="1600" dirty="0">
                          <a:effectLst/>
                        </a:rPr>
                        <a:t>15</a:t>
                      </a:r>
                      <a:endParaRPr lang="it-IT" sz="2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tc>
                <a:tc>
                  <a:txBody>
                    <a:bodyPr/>
                    <a:lstStyle/>
                    <a:p>
                      <a:pPr algn="ctr">
                        <a:spcBef>
                          <a:spcPts val="600"/>
                        </a:spcBef>
                        <a:spcAft>
                          <a:spcPts val="0"/>
                        </a:spcAft>
                      </a:pPr>
                      <a:r>
                        <a:rPr lang="it-IT" sz="1600" dirty="0">
                          <a:effectLst/>
                        </a:rPr>
                        <a:t>0</a:t>
                      </a:r>
                      <a:endParaRPr lang="it-IT" sz="2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44450" marR="44450" marT="0" marB="0" anchor="ctr"/>
                </a:tc>
                <a:extLst>
                  <a:ext uri="{0D108BD9-81ED-4DB2-BD59-A6C34878D82A}">
                    <a16:rowId xmlns:a16="http://schemas.microsoft.com/office/drawing/2014/main" val="3546880532"/>
                  </a:ext>
                </a:extLst>
              </a:tr>
            </a:tbl>
          </a:graphicData>
        </a:graphic>
      </p:graphicFrame>
      <p:pic>
        <p:nvPicPr>
          <p:cNvPr id="4" name="Immagine 3">
            <a:extLst>
              <a:ext uri="{FF2B5EF4-FFF2-40B4-BE49-F238E27FC236}">
                <a16:creationId xmlns:a16="http://schemas.microsoft.com/office/drawing/2014/main" id="{B383E300-B96E-4FD8-8EC6-C703448C13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004438" y="544741"/>
            <a:ext cx="2958247" cy="4182801"/>
          </a:xfrm>
          <a:prstGeom prst="rect">
            <a:avLst/>
          </a:prstGeom>
          <a:ln>
            <a:solidFill>
              <a:schemeClr val="tx1"/>
            </a:solidFill>
          </a:ln>
          <a:effectLst>
            <a:outerShdw blurRad="50800" dist="38100" dir="2700000" algn="tl" rotWithShape="0">
              <a:prstClr val="black">
                <a:alpha val="40000"/>
              </a:prstClr>
            </a:outerShdw>
          </a:effectLst>
        </p:spPr>
      </p:pic>
      <p:pic>
        <p:nvPicPr>
          <p:cNvPr id="6" name="Immagine 5">
            <a:extLst>
              <a:ext uri="{FF2B5EF4-FFF2-40B4-BE49-F238E27FC236}">
                <a16:creationId xmlns:a16="http://schemas.microsoft.com/office/drawing/2014/main" id="{906DEA55-E909-41BB-85D0-E9F7A7FF049D}"/>
              </a:ext>
            </a:extLst>
          </p:cNvPr>
          <p:cNvPicPr>
            <a:picLocks noChangeAspect="1"/>
          </p:cNvPicPr>
          <p:nvPr/>
        </p:nvPicPr>
        <p:blipFill rotWithShape="1">
          <a:blip r:embed="rId4">
            <a:extLst>
              <a:ext uri="{28A0092B-C50C-407E-A947-70E740481C1C}">
                <a14:useLocalDpi xmlns:a14="http://schemas.microsoft.com/office/drawing/2010/main" val="0"/>
              </a:ext>
            </a:extLst>
          </a:blip>
          <a:srcRect b="31183"/>
          <a:stretch/>
        </p:blipFill>
        <p:spPr>
          <a:xfrm>
            <a:off x="328296" y="581301"/>
            <a:ext cx="3393713" cy="3304888"/>
          </a:xfrm>
          <a:prstGeom prst="rect">
            <a:avLst/>
          </a:prstGeom>
          <a:ln>
            <a:solidFill>
              <a:schemeClr val="tx1"/>
            </a:solidFill>
          </a:ln>
          <a:effectLst>
            <a:outerShdw blurRad="50800" dist="38100" dir="2700000" algn="tl" rotWithShape="0">
              <a:prstClr val="black">
                <a:alpha val="40000"/>
              </a:prstClr>
            </a:outerShdw>
          </a:effectLst>
        </p:spPr>
      </p:pic>
      <p:graphicFrame>
        <p:nvGraphicFramePr>
          <p:cNvPr id="9" name="Oggetto 8">
            <a:extLst>
              <a:ext uri="{FF2B5EF4-FFF2-40B4-BE49-F238E27FC236}">
                <a16:creationId xmlns:a16="http://schemas.microsoft.com/office/drawing/2014/main" id="{138492CD-D895-4B9B-A873-EC9C0264FD49}"/>
              </a:ext>
            </a:extLst>
          </p:cNvPr>
          <p:cNvGraphicFramePr>
            <a:graphicFrameLocks noChangeAspect="1"/>
          </p:cNvGraphicFramePr>
          <p:nvPr/>
        </p:nvGraphicFramePr>
        <p:xfrm>
          <a:off x="92075" y="92075"/>
          <a:ext cx="1074738" cy="277813"/>
        </p:xfrm>
        <a:graphic>
          <a:graphicData uri="http://schemas.openxmlformats.org/presentationml/2006/ole">
            <mc:AlternateContent xmlns:mc="http://schemas.openxmlformats.org/markup-compatibility/2006">
              <mc:Choice xmlns:v="urn:schemas-microsoft-com:vml" Requires="v">
                <p:oleObj name="Acrobat Document" r:id="rId5" imgW="1074314" imgH="278016" progId="Acrobat.Document.DC">
                  <p:embed/>
                </p:oleObj>
              </mc:Choice>
              <mc:Fallback>
                <p:oleObj name="Acrobat Document" r:id="rId5" imgW="1074314" imgH="278016" progId="Acrobat.Document.DC">
                  <p:embed/>
                  <p:pic>
                    <p:nvPicPr>
                      <p:cNvPr id="9" name="Oggetto 8">
                        <a:extLst>
                          <a:ext uri="{FF2B5EF4-FFF2-40B4-BE49-F238E27FC236}">
                            <a16:creationId xmlns:a16="http://schemas.microsoft.com/office/drawing/2014/main" id="{138492CD-D895-4B9B-A873-EC9C0264FD49}"/>
                          </a:ext>
                        </a:extLst>
                      </p:cNvPr>
                      <p:cNvPicPr/>
                      <p:nvPr/>
                    </p:nvPicPr>
                    <p:blipFill>
                      <a:blip r:embed="rId6"/>
                      <a:stretch>
                        <a:fillRect/>
                      </a:stretch>
                    </p:blipFill>
                    <p:spPr>
                      <a:xfrm>
                        <a:off x="92075" y="92075"/>
                        <a:ext cx="1074738" cy="277813"/>
                      </a:xfrm>
                      <a:prstGeom prst="rect">
                        <a:avLst/>
                      </a:prstGeom>
                    </p:spPr>
                  </p:pic>
                </p:oleObj>
              </mc:Fallback>
            </mc:AlternateContent>
          </a:graphicData>
        </a:graphic>
      </p:graphicFrame>
      <p:pic>
        <p:nvPicPr>
          <p:cNvPr id="11" name="Immagine 10">
            <a:extLst>
              <a:ext uri="{FF2B5EF4-FFF2-40B4-BE49-F238E27FC236}">
                <a16:creationId xmlns:a16="http://schemas.microsoft.com/office/drawing/2014/main" id="{5035C341-AA91-4308-9453-BC2FDB2B2FE0}"/>
              </a:ext>
            </a:extLst>
          </p:cNvPr>
          <p:cNvPicPr>
            <a:picLocks noChangeAspect="1"/>
          </p:cNvPicPr>
          <p:nvPr/>
        </p:nvPicPr>
        <p:blipFill>
          <a:blip r:embed="rId7" cstate="hqprint">
            <a:extLst>
              <a:ext uri="{28A0092B-C50C-407E-A947-70E740481C1C}">
                <a14:useLocalDpi xmlns:a14="http://schemas.microsoft.com/office/drawing/2010/main"/>
              </a:ext>
            </a:extLst>
          </a:blip>
          <a:stretch>
            <a:fillRect/>
          </a:stretch>
        </p:blipFill>
        <p:spPr bwMode="auto">
          <a:xfrm>
            <a:off x="81063" y="6282592"/>
            <a:ext cx="3812569" cy="485190"/>
          </a:xfrm>
          <a:prstGeom prst="rect">
            <a:avLst/>
          </a:prstGeom>
          <a:noFill/>
          <a:ln>
            <a:noFill/>
          </a:ln>
        </p:spPr>
      </p:pic>
      <p:graphicFrame>
        <p:nvGraphicFramePr>
          <p:cNvPr id="13" name="Tabella 12">
            <a:extLst>
              <a:ext uri="{FF2B5EF4-FFF2-40B4-BE49-F238E27FC236}">
                <a16:creationId xmlns:a16="http://schemas.microsoft.com/office/drawing/2014/main" id="{CA345B2A-7DB1-4C14-A5DE-5EB373851CBB}"/>
              </a:ext>
            </a:extLst>
          </p:cNvPr>
          <p:cNvGraphicFramePr>
            <a:graphicFrameLocks noGrp="1"/>
          </p:cNvGraphicFramePr>
          <p:nvPr/>
        </p:nvGraphicFramePr>
        <p:xfrm>
          <a:off x="328296" y="4158877"/>
          <a:ext cx="4373244" cy="2045436"/>
        </p:xfrm>
        <a:graphic>
          <a:graphicData uri="http://schemas.openxmlformats.org/drawingml/2006/table">
            <a:tbl>
              <a:tblPr firstRow="1" firstCol="1">
                <a:tableStyleId>{93296810-A885-4BE3-A3E7-6D5BEEA58F35}</a:tableStyleId>
              </a:tblPr>
              <a:tblGrid>
                <a:gridCol w="1013852">
                  <a:extLst>
                    <a:ext uri="{9D8B030D-6E8A-4147-A177-3AD203B41FA5}">
                      <a16:colId xmlns:a16="http://schemas.microsoft.com/office/drawing/2014/main" val="2854174793"/>
                    </a:ext>
                  </a:extLst>
                </a:gridCol>
                <a:gridCol w="1232514">
                  <a:extLst>
                    <a:ext uri="{9D8B030D-6E8A-4147-A177-3AD203B41FA5}">
                      <a16:colId xmlns:a16="http://schemas.microsoft.com/office/drawing/2014/main" val="1456697505"/>
                    </a:ext>
                  </a:extLst>
                </a:gridCol>
                <a:gridCol w="1232514">
                  <a:extLst>
                    <a:ext uri="{9D8B030D-6E8A-4147-A177-3AD203B41FA5}">
                      <a16:colId xmlns:a16="http://schemas.microsoft.com/office/drawing/2014/main" val="2771110367"/>
                    </a:ext>
                  </a:extLst>
                </a:gridCol>
                <a:gridCol w="894364">
                  <a:extLst>
                    <a:ext uri="{9D8B030D-6E8A-4147-A177-3AD203B41FA5}">
                      <a16:colId xmlns:a16="http://schemas.microsoft.com/office/drawing/2014/main" val="1883321131"/>
                    </a:ext>
                  </a:extLst>
                </a:gridCol>
              </a:tblGrid>
              <a:tr h="296753">
                <a:tc rowSpan="2">
                  <a:txBody>
                    <a:bodyPr/>
                    <a:lstStyle/>
                    <a:p>
                      <a:pPr algn="l">
                        <a:spcBef>
                          <a:spcPts val="600"/>
                        </a:spcBef>
                        <a:spcAft>
                          <a:spcPts val="0"/>
                        </a:spcAft>
                      </a:pPr>
                      <a:r>
                        <a:rPr lang="it-IT" sz="1600" dirty="0" err="1">
                          <a:effectLst/>
                          <a:latin typeface="+mn-lt"/>
                          <a:ea typeface="Times New Roman" panose="02020603050405020304" pitchFamily="18" charset="0"/>
                          <a:cs typeface="Times New Roman" panose="02020603050405020304" pitchFamily="18" charset="0"/>
                        </a:rPr>
                        <a:t>Alert</a:t>
                      </a:r>
                      <a:r>
                        <a:rPr lang="it-IT" sz="1600" dirty="0">
                          <a:effectLst/>
                          <a:latin typeface="+mn-lt"/>
                          <a:ea typeface="Times New Roman" panose="02020603050405020304" pitchFamily="18" charset="0"/>
                          <a:cs typeface="Times New Roman" panose="02020603050405020304" pitchFamily="18" charset="0"/>
                        </a:rPr>
                        <a:t> Zone</a:t>
                      </a:r>
                    </a:p>
                  </a:txBody>
                  <a:tcPr marL="44450" marR="44450" marT="0" marB="0" anchor="ctr"/>
                </a:tc>
                <a:tc gridSpan="3">
                  <a:txBody>
                    <a:bodyPr/>
                    <a:lstStyle/>
                    <a:p>
                      <a:pPr algn="ctr">
                        <a:spcBef>
                          <a:spcPts val="600"/>
                        </a:spcBef>
                        <a:spcAft>
                          <a:spcPts val="0"/>
                        </a:spcAft>
                      </a:pPr>
                      <a:r>
                        <a:rPr lang="it-IT" sz="1600" dirty="0">
                          <a:effectLst/>
                          <a:latin typeface="+mn-lt"/>
                        </a:rPr>
                        <a:t>Skill </a:t>
                      </a:r>
                      <a:r>
                        <a:rPr lang="it-IT" sz="1600" dirty="0" err="1">
                          <a:effectLst/>
                          <a:latin typeface="+mn-lt"/>
                        </a:rPr>
                        <a:t>Scores</a:t>
                      </a:r>
                      <a:endParaRPr lang="it-IT" sz="1600" dirty="0">
                        <a:effectLst/>
                        <a:latin typeface="+mn-lt"/>
                        <a:ea typeface="Times New Roman" panose="02020603050405020304" pitchFamily="18" charset="0"/>
                        <a:cs typeface="Times New Roman" panose="02020603050405020304" pitchFamily="18" charset="0"/>
                      </a:endParaRPr>
                    </a:p>
                  </a:txBody>
                  <a:tcPr marL="44450" marR="44450" marT="0" marB="0" anchor="ctr"/>
                </a:tc>
                <a:tc hMerge="1">
                  <a:txBody>
                    <a:bodyPr/>
                    <a:lstStyle/>
                    <a:p>
                      <a:endParaRPr lang="en-US"/>
                    </a:p>
                  </a:txBody>
                  <a:tcPr/>
                </a:tc>
                <a:tc hMerge="1">
                  <a:txBody>
                    <a:bodyPr/>
                    <a:lstStyle/>
                    <a:p>
                      <a:endParaRPr lang="en-US" dirty="0"/>
                    </a:p>
                  </a:txBody>
                  <a:tcPr/>
                </a:tc>
                <a:extLst>
                  <a:ext uri="{0D108BD9-81ED-4DB2-BD59-A6C34878D82A}">
                    <a16:rowId xmlns:a16="http://schemas.microsoft.com/office/drawing/2014/main" val="410992796"/>
                  </a:ext>
                </a:extLst>
              </a:tr>
              <a:tr h="285643">
                <a:tc vMerge="1">
                  <a:txBody>
                    <a:bodyPr/>
                    <a:lstStyle/>
                    <a:p>
                      <a:endParaRPr lang="en-US"/>
                    </a:p>
                  </a:txBody>
                  <a:tcPr/>
                </a:tc>
                <a:tc>
                  <a:txBody>
                    <a:bodyPr/>
                    <a:lstStyle/>
                    <a:p>
                      <a:pPr algn="ctr">
                        <a:spcBef>
                          <a:spcPts val="600"/>
                        </a:spcBef>
                        <a:spcAft>
                          <a:spcPts val="0"/>
                        </a:spcAft>
                      </a:pPr>
                      <a:r>
                        <a:rPr lang="it-IT" sz="1600" b="1" i="0" dirty="0">
                          <a:solidFill>
                            <a:schemeClr val="bg1"/>
                          </a:solidFill>
                          <a:effectLst/>
                          <a:latin typeface="+mn-lt"/>
                        </a:rPr>
                        <a:t>TPR</a:t>
                      </a:r>
                      <a:endParaRPr lang="it-IT" sz="1600" b="1" i="1" dirty="0">
                        <a:solidFill>
                          <a:schemeClr val="bg1"/>
                        </a:solidFill>
                        <a:effectLst/>
                        <a:latin typeface="+mn-lt"/>
                        <a:ea typeface="Times New Roman" panose="02020603050405020304" pitchFamily="18" charset="0"/>
                        <a:cs typeface="Times New Roman" panose="02020603050405020304" pitchFamily="18" charset="0"/>
                      </a:endParaRPr>
                    </a:p>
                  </a:txBody>
                  <a:tcPr marL="44450" marR="44450" marT="0" marB="0" anchor="ctr">
                    <a:solidFill>
                      <a:schemeClr val="accent6"/>
                    </a:solidFill>
                  </a:tcPr>
                </a:tc>
                <a:tc>
                  <a:txBody>
                    <a:bodyPr/>
                    <a:lstStyle/>
                    <a:p>
                      <a:pPr algn="ctr">
                        <a:spcBef>
                          <a:spcPts val="600"/>
                        </a:spcBef>
                        <a:spcAft>
                          <a:spcPts val="0"/>
                        </a:spcAft>
                      </a:pPr>
                      <a:r>
                        <a:rPr lang="it-IT" sz="1600" b="1" dirty="0">
                          <a:solidFill>
                            <a:schemeClr val="bg1"/>
                          </a:solidFill>
                          <a:effectLst/>
                          <a:latin typeface="+mn-lt"/>
                        </a:rPr>
                        <a:t>FPR</a:t>
                      </a:r>
                      <a:endParaRPr lang="it-IT" sz="1600" b="1" i="1" dirty="0">
                        <a:solidFill>
                          <a:schemeClr val="bg1"/>
                        </a:solidFill>
                        <a:effectLst/>
                        <a:latin typeface="+mn-lt"/>
                        <a:ea typeface="Times New Roman" panose="02020603050405020304" pitchFamily="18" charset="0"/>
                        <a:cs typeface="Times New Roman" panose="02020603050405020304" pitchFamily="18" charset="0"/>
                      </a:endParaRPr>
                    </a:p>
                  </a:txBody>
                  <a:tcPr marL="44450" marR="44450" marT="0" marB="0" anchor="ctr">
                    <a:solidFill>
                      <a:schemeClr val="accent6"/>
                    </a:solidFill>
                  </a:tcPr>
                </a:tc>
                <a:tc>
                  <a:txBody>
                    <a:bodyPr/>
                    <a:lstStyle/>
                    <a:p>
                      <a:pPr algn="ctr">
                        <a:spcBef>
                          <a:spcPts val="600"/>
                        </a:spcBef>
                        <a:spcAft>
                          <a:spcPts val="0"/>
                        </a:spcAft>
                      </a:pPr>
                      <a:r>
                        <a:rPr lang="it-IT" sz="1600" b="1" dirty="0">
                          <a:solidFill>
                            <a:schemeClr val="bg1"/>
                          </a:solidFill>
                          <a:effectLst/>
                          <a:latin typeface="+mn-lt"/>
                        </a:rPr>
                        <a:t>TSS (HK)</a:t>
                      </a:r>
                      <a:endParaRPr lang="it-IT" sz="1600" b="1" i="1" dirty="0">
                        <a:solidFill>
                          <a:schemeClr val="bg1"/>
                        </a:solidFill>
                        <a:effectLst/>
                        <a:latin typeface="+mn-lt"/>
                        <a:ea typeface="Times New Roman" panose="02020603050405020304" pitchFamily="18" charset="0"/>
                        <a:cs typeface="Times New Roman" panose="02020603050405020304" pitchFamily="18" charset="0"/>
                      </a:endParaRPr>
                    </a:p>
                  </a:txBody>
                  <a:tcPr marL="44450" marR="44450" marT="0" marB="0" anchor="ctr">
                    <a:solidFill>
                      <a:schemeClr val="accent6"/>
                    </a:solidFill>
                  </a:tcPr>
                </a:tc>
                <a:extLst>
                  <a:ext uri="{0D108BD9-81ED-4DB2-BD59-A6C34878D82A}">
                    <a16:rowId xmlns:a16="http://schemas.microsoft.com/office/drawing/2014/main" val="3561664196"/>
                  </a:ext>
                </a:extLst>
              </a:tr>
              <a:tr h="215900">
                <a:tc>
                  <a:txBody>
                    <a:bodyPr/>
                    <a:lstStyle/>
                    <a:p>
                      <a:pPr algn="l">
                        <a:spcBef>
                          <a:spcPts val="600"/>
                        </a:spcBef>
                        <a:spcAft>
                          <a:spcPts val="0"/>
                        </a:spcAft>
                      </a:pPr>
                      <a:r>
                        <a:rPr lang="it-IT" sz="1600" dirty="0">
                          <a:effectLst/>
                          <a:latin typeface="+mn-lt"/>
                        </a:rPr>
                        <a:t>Marche-1</a:t>
                      </a:r>
                      <a:endParaRPr lang="it-IT" sz="1600" dirty="0">
                        <a:effectLst/>
                        <a:latin typeface="+mn-lt"/>
                        <a:ea typeface="Times New Roman" panose="02020603050405020304" pitchFamily="18" charset="0"/>
                        <a:cs typeface="Times New Roman" panose="02020603050405020304" pitchFamily="18" charset="0"/>
                      </a:endParaRPr>
                    </a:p>
                  </a:txBody>
                  <a:tcPr marL="44450" marR="44450" marT="0" marB="0" anchor="ctr"/>
                </a:tc>
                <a:tc>
                  <a:txBody>
                    <a:bodyPr/>
                    <a:lstStyle/>
                    <a:p>
                      <a:pPr algn="ctr">
                        <a:spcBef>
                          <a:spcPts val="600"/>
                        </a:spcBef>
                        <a:spcAft>
                          <a:spcPts val="0"/>
                        </a:spcAft>
                      </a:pPr>
                      <a:r>
                        <a:rPr lang="it-IT" sz="1600" dirty="0">
                          <a:effectLst/>
                          <a:latin typeface="+mn-lt"/>
                          <a:ea typeface="Times New Roman" panose="02020603050405020304" pitchFamily="18" charset="0"/>
                          <a:cs typeface="Times New Roman" panose="02020603050405020304" pitchFamily="18" charset="0"/>
                        </a:rPr>
                        <a:t>0.60</a:t>
                      </a:r>
                    </a:p>
                  </a:txBody>
                  <a:tcPr marL="44450" marR="44450" marT="0" marB="0" anchor="ctr"/>
                </a:tc>
                <a:tc>
                  <a:txBody>
                    <a:bodyPr/>
                    <a:lstStyle/>
                    <a:p>
                      <a:pPr algn="ctr">
                        <a:spcBef>
                          <a:spcPts val="600"/>
                        </a:spcBef>
                        <a:spcAft>
                          <a:spcPts val="0"/>
                        </a:spcAft>
                      </a:pPr>
                      <a:r>
                        <a:rPr lang="it-IT" sz="1600" dirty="0">
                          <a:effectLst/>
                          <a:latin typeface="+mn-lt"/>
                          <a:ea typeface="Times New Roman" panose="02020603050405020304" pitchFamily="18" charset="0"/>
                          <a:cs typeface="Times New Roman" panose="02020603050405020304" pitchFamily="18" charset="0"/>
                        </a:rPr>
                        <a:t>0.06</a:t>
                      </a:r>
                    </a:p>
                  </a:txBody>
                  <a:tcPr marL="44450" marR="44450" marT="0" marB="0" anchor="ctr"/>
                </a:tc>
                <a:tc>
                  <a:txBody>
                    <a:bodyPr/>
                    <a:lstStyle/>
                    <a:p>
                      <a:pPr algn="ctr">
                        <a:spcBef>
                          <a:spcPts val="600"/>
                        </a:spcBef>
                        <a:spcAft>
                          <a:spcPts val="0"/>
                        </a:spcAft>
                      </a:pPr>
                      <a:r>
                        <a:rPr lang="it-IT" sz="1600" dirty="0">
                          <a:effectLst/>
                          <a:latin typeface="+mn-lt"/>
                          <a:ea typeface="Times New Roman" panose="02020603050405020304" pitchFamily="18" charset="0"/>
                          <a:cs typeface="Times New Roman" panose="02020603050405020304" pitchFamily="18" charset="0"/>
                        </a:rPr>
                        <a:t>0.54</a:t>
                      </a:r>
                    </a:p>
                  </a:txBody>
                  <a:tcPr marL="44450" marR="44450" marT="0" marB="0" anchor="ctr"/>
                </a:tc>
                <a:extLst>
                  <a:ext uri="{0D108BD9-81ED-4DB2-BD59-A6C34878D82A}">
                    <a16:rowId xmlns:a16="http://schemas.microsoft.com/office/drawing/2014/main" val="2668609374"/>
                  </a:ext>
                </a:extLst>
              </a:tr>
              <a:tr h="215900">
                <a:tc>
                  <a:txBody>
                    <a:bodyPr/>
                    <a:lstStyle/>
                    <a:p>
                      <a:pPr algn="l">
                        <a:spcBef>
                          <a:spcPts val="600"/>
                        </a:spcBef>
                        <a:spcAft>
                          <a:spcPts val="0"/>
                        </a:spcAft>
                      </a:pPr>
                      <a:r>
                        <a:rPr lang="it-IT" sz="1600" dirty="0">
                          <a:effectLst/>
                          <a:latin typeface="+mn-lt"/>
                        </a:rPr>
                        <a:t>Marche-2</a:t>
                      </a:r>
                      <a:endParaRPr lang="it-IT" sz="1600" dirty="0">
                        <a:effectLst/>
                        <a:latin typeface="+mn-lt"/>
                        <a:ea typeface="Times New Roman" panose="02020603050405020304" pitchFamily="18" charset="0"/>
                        <a:cs typeface="Times New Roman" panose="02020603050405020304" pitchFamily="18" charset="0"/>
                      </a:endParaRPr>
                    </a:p>
                  </a:txBody>
                  <a:tcPr marL="44450" marR="44450" marT="0" marB="0" anchor="ctr"/>
                </a:tc>
                <a:tc>
                  <a:txBody>
                    <a:bodyPr/>
                    <a:lstStyle/>
                    <a:p>
                      <a:pPr algn="ctr">
                        <a:spcBef>
                          <a:spcPts val="600"/>
                        </a:spcBef>
                        <a:spcAft>
                          <a:spcPts val="0"/>
                        </a:spcAft>
                      </a:pPr>
                      <a:r>
                        <a:rPr lang="it-IT" sz="1600" dirty="0">
                          <a:effectLst/>
                          <a:latin typeface="+mn-lt"/>
                          <a:ea typeface="Times New Roman" panose="02020603050405020304" pitchFamily="18" charset="0"/>
                          <a:cs typeface="Times New Roman" panose="02020603050405020304" pitchFamily="18" charset="0"/>
                        </a:rPr>
                        <a:t>0.62</a:t>
                      </a:r>
                    </a:p>
                  </a:txBody>
                  <a:tcPr marL="44450" marR="44450" marT="0" marB="0" anchor="ctr"/>
                </a:tc>
                <a:tc>
                  <a:txBody>
                    <a:bodyPr/>
                    <a:lstStyle/>
                    <a:p>
                      <a:pPr algn="ctr">
                        <a:spcBef>
                          <a:spcPts val="600"/>
                        </a:spcBef>
                        <a:spcAft>
                          <a:spcPts val="0"/>
                        </a:spcAft>
                      </a:pPr>
                      <a:r>
                        <a:rPr lang="it-IT" sz="1600" dirty="0">
                          <a:effectLst/>
                          <a:latin typeface="+mn-lt"/>
                          <a:ea typeface="Times New Roman" panose="02020603050405020304" pitchFamily="18" charset="0"/>
                          <a:cs typeface="Times New Roman" panose="02020603050405020304" pitchFamily="18" charset="0"/>
                        </a:rPr>
                        <a:t>0.05</a:t>
                      </a:r>
                    </a:p>
                  </a:txBody>
                  <a:tcPr marL="44450" marR="44450" marT="0" marB="0" anchor="ctr"/>
                </a:tc>
                <a:tc>
                  <a:txBody>
                    <a:bodyPr/>
                    <a:lstStyle/>
                    <a:p>
                      <a:pPr algn="ctr">
                        <a:spcBef>
                          <a:spcPts val="600"/>
                        </a:spcBef>
                        <a:spcAft>
                          <a:spcPts val="0"/>
                        </a:spcAft>
                      </a:pPr>
                      <a:r>
                        <a:rPr lang="it-IT" sz="1600" dirty="0">
                          <a:effectLst/>
                          <a:latin typeface="+mn-lt"/>
                          <a:ea typeface="Times New Roman" panose="02020603050405020304" pitchFamily="18" charset="0"/>
                          <a:cs typeface="Times New Roman" panose="02020603050405020304" pitchFamily="18" charset="0"/>
                        </a:rPr>
                        <a:t>0.57</a:t>
                      </a:r>
                    </a:p>
                  </a:txBody>
                  <a:tcPr marL="44450" marR="44450" marT="0" marB="0" anchor="ctr"/>
                </a:tc>
                <a:extLst>
                  <a:ext uri="{0D108BD9-81ED-4DB2-BD59-A6C34878D82A}">
                    <a16:rowId xmlns:a16="http://schemas.microsoft.com/office/drawing/2014/main" val="745558365"/>
                  </a:ext>
                </a:extLst>
              </a:tr>
              <a:tr h="215900">
                <a:tc>
                  <a:txBody>
                    <a:bodyPr/>
                    <a:lstStyle/>
                    <a:p>
                      <a:pPr algn="l">
                        <a:spcBef>
                          <a:spcPts val="600"/>
                        </a:spcBef>
                        <a:spcAft>
                          <a:spcPts val="0"/>
                        </a:spcAft>
                      </a:pPr>
                      <a:r>
                        <a:rPr lang="it-IT" sz="1600" dirty="0">
                          <a:effectLst/>
                          <a:latin typeface="+mn-lt"/>
                        </a:rPr>
                        <a:t>Marche-3</a:t>
                      </a:r>
                      <a:endParaRPr lang="it-IT" sz="1600" dirty="0">
                        <a:effectLst/>
                        <a:latin typeface="+mn-lt"/>
                        <a:ea typeface="Times New Roman" panose="02020603050405020304" pitchFamily="18" charset="0"/>
                        <a:cs typeface="Times New Roman" panose="02020603050405020304" pitchFamily="18" charset="0"/>
                      </a:endParaRPr>
                    </a:p>
                  </a:txBody>
                  <a:tcPr marL="44450" marR="44450" marT="0" marB="0" anchor="ctr"/>
                </a:tc>
                <a:tc>
                  <a:txBody>
                    <a:bodyPr/>
                    <a:lstStyle/>
                    <a:p>
                      <a:pPr algn="ctr">
                        <a:spcBef>
                          <a:spcPts val="600"/>
                        </a:spcBef>
                        <a:spcAft>
                          <a:spcPts val="0"/>
                        </a:spcAft>
                      </a:pPr>
                      <a:r>
                        <a:rPr lang="it-IT" sz="1600" dirty="0">
                          <a:effectLst/>
                          <a:latin typeface="+mn-lt"/>
                          <a:ea typeface="Times New Roman" panose="02020603050405020304" pitchFamily="18" charset="0"/>
                          <a:cs typeface="Times New Roman" panose="02020603050405020304" pitchFamily="18" charset="0"/>
                        </a:rPr>
                        <a:t>0.50</a:t>
                      </a:r>
                    </a:p>
                  </a:txBody>
                  <a:tcPr marL="44450" marR="44450" marT="0" marB="0" anchor="ctr"/>
                </a:tc>
                <a:tc>
                  <a:txBody>
                    <a:bodyPr/>
                    <a:lstStyle/>
                    <a:p>
                      <a:pPr algn="ctr">
                        <a:spcBef>
                          <a:spcPts val="600"/>
                        </a:spcBef>
                        <a:spcAft>
                          <a:spcPts val="0"/>
                        </a:spcAft>
                      </a:pPr>
                      <a:r>
                        <a:rPr lang="it-IT" sz="1600" dirty="0">
                          <a:effectLst/>
                          <a:latin typeface="+mn-lt"/>
                          <a:ea typeface="Times New Roman" panose="02020603050405020304" pitchFamily="18" charset="0"/>
                          <a:cs typeface="Times New Roman" panose="02020603050405020304" pitchFamily="18" charset="0"/>
                        </a:rPr>
                        <a:t>0.07</a:t>
                      </a:r>
                    </a:p>
                  </a:txBody>
                  <a:tcPr marL="44450" marR="44450" marT="0" marB="0" anchor="ctr"/>
                </a:tc>
                <a:tc>
                  <a:txBody>
                    <a:bodyPr/>
                    <a:lstStyle/>
                    <a:p>
                      <a:pPr algn="ctr">
                        <a:spcBef>
                          <a:spcPts val="600"/>
                        </a:spcBef>
                        <a:spcAft>
                          <a:spcPts val="0"/>
                        </a:spcAft>
                      </a:pPr>
                      <a:r>
                        <a:rPr lang="it-IT" sz="1600" dirty="0">
                          <a:effectLst/>
                          <a:latin typeface="+mn-lt"/>
                          <a:ea typeface="Times New Roman" panose="02020603050405020304" pitchFamily="18" charset="0"/>
                          <a:cs typeface="Times New Roman" panose="02020603050405020304" pitchFamily="18" charset="0"/>
                        </a:rPr>
                        <a:t>0.43</a:t>
                      </a:r>
                    </a:p>
                  </a:txBody>
                  <a:tcPr marL="44450" marR="44450" marT="0" marB="0" anchor="ctr"/>
                </a:tc>
                <a:extLst>
                  <a:ext uri="{0D108BD9-81ED-4DB2-BD59-A6C34878D82A}">
                    <a16:rowId xmlns:a16="http://schemas.microsoft.com/office/drawing/2014/main" val="757721698"/>
                  </a:ext>
                </a:extLst>
              </a:tr>
              <a:tr h="215900">
                <a:tc>
                  <a:txBody>
                    <a:bodyPr/>
                    <a:lstStyle/>
                    <a:p>
                      <a:pPr algn="l">
                        <a:spcBef>
                          <a:spcPts val="600"/>
                        </a:spcBef>
                        <a:spcAft>
                          <a:spcPts val="0"/>
                        </a:spcAft>
                      </a:pPr>
                      <a:r>
                        <a:rPr lang="it-IT" sz="1600" dirty="0">
                          <a:effectLst/>
                          <a:latin typeface="+mn-lt"/>
                        </a:rPr>
                        <a:t>Marche-4</a:t>
                      </a:r>
                      <a:endParaRPr lang="it-IT" sz="1600" dirty="0">
                        <a:effectLst/>
                        <a:latin typeface="+mn-lt"/>
                        <a:ea typeface="Times New Roman" panose="02020603050405020304" pitchFamily="18" charset="0"/>
                        <a:cs typeface="Times New Roman" panose="02020603050405020304" pitchFamily="18" charset="0"/>
                      </a:endParaRPr>
                    </a:p>
                  </a:txBody>
                  <a:tcPr marL="44450" marR="44450" marT="0" marB="0" anchor="ctr"/>
                </a:tc>
                <a:tc>
                  <a:txBody>
                    <a:bodyPr/>
                    <a:lstStyle/>
                    <a:p>
                      <a:pPr algn="ctr">
                        <a:spcBef>
                          <a:spcPts val="600"/>
                        </a:spcBef>
                        <a:spcAft>
                          <a:spcPts val="0"/>
                        </a:spcAft>
                      </a:pPr>
                      <a:r>
                        <a:rPr lang="it-IT" sz="1600" dirty="0">
                          <a:effectLst/>
                          <a:latin typeface="+mn-lt"/>
                          <a:ea typeface="Times New Roman" panose="02020603050405020304" pitchFamily="18" charset="0"/>
                          <a:cs typeface="Times New Roman" panose="02020603050405020304" pitchFamily="18" charset="0"/>
                        </a:rPr>
                        <a:t>0.54</a:t>
                      </a:r>
                    </a:p>
                  </a:txBody>
                  <a:tcPr marL="44450" marR="44450" marT="0" marB="0" anchor="ctr"/>
                </a:tc>
                <a:tc>
                  <a:txBody>
                    <a:bodyPr/>
                    <a:lstStyle/>
                    <a:p>
                      <a:pPr algn="ctr">
                        <a:spcBef>
                          <a:spcPts val="600"/>
                        </a:spcBef>
                        <a:spcAft>
                          <a:spcPts val="0"/>
                        </a:spcAft>
                      </a:pPr>
                      <a:r>
                        <a:rPr lang="it-IT" sz="1600" dirty="0">
                          <a:effectLst/>
                          <a:latin typeface="+mn-lt"/>
                          <a:ea typeface="Times New Roman" panose="02020603050405020304" pitchFamily="18" charset="0"/>
                          <a:cs typeface="Times New Roman" panose="02020603050405020304" pitchFamily="18" charset="0"/>
                        </a:rPr>
                        <a:t>0.05</a:t>
                      </a:r>
                    </a:p>
                  </a:txBody>
                  <a:tcPr marL="44450" marR="44450" marT="0" marB="0" anchor="ctr"/>
                </a:tc>
                <a:tc>
                  <a:txBody>
                    <a:bodyPr/>
                    <a:lstStyle/>
                    <a:p>
                      <a:pPr algn="ctr">
                        <a:spcBef>
                          <a:spcPts val="600"/>
                        </a:spcBef>
                        <a:spcAft>
                          <a:spcPts val="0"/>
                        </a:spcAft>
                      </a:pPr>
                      <a:r>
                        <a:rPr lang="it-IT" sz="1600" dirty="0">
                          <a:effectLst/>
                          <a:latin typeface="+mn-lt"/>
                          <a:ea typeface="Times New Roman" panose="02020603050405020304" pitchFamily="18" charset="0"/>
                          <a:cs typeface="Times New Roman" panose="02020603050405020304" pitchFamily="18" charset="0"/>
                        </a:rPr>
                        <a:t>0.48</a:t>
                      </a:r>
                    </a:p>
                  </a:txBody>
                  <a:tcPr marL="44450" marR="44450" marT="0" marB="0" anchor="ctr"/>
                </a:tc>
                <a:extLst>
                  <a:ext uri="{0D108BD9-81ED-4DB2-BD59-A6C34878D82A}">
                    <a16:rowId xmlns:a16="http://schemas.microsoft.com/office/drawing/2014/main" val="3526567842"/>
                  </a:ext>
                </a:extLst>
              </a:tr>
              <a:tr h="215900">
                <a:tc>
                  <a:txBody>
                    <a:bodyPr/>
                    <a:lstStyle/>
                    <a:p>
                      <a:pPr algn="l">
                        <a:spcBef>
                          <a:spcPts val="600"/>
                        </a:spcBef>
                        <a:spcAft>
                          <a:spcPts val="0"/>
                        </a:spcAft>
                      </a:pPr>
                      <a:r>
                        <a:rPr lang="it-IT" sz="1600" dirty="0">
                          <a:effectLst/>
                          <a:latin typeface="+mn-lt"/>
                        </a:rPr>
                        <a:t>Marche-5</a:t>
                      </a:r>
                      <a:endParaRPr lang="it-IT" sz="1600" dirty="0">
                        <a:effectLst/>
                        <a:latin typeface="+mn-lt"/>
                        <a:ea typeface="Times New Roman" panose="02020603050405020304" pitchFamily="18" charset="0"/>
                        <a:cs typeface="Times New Roman" panose="02020603050405020304" pitchFamily="18" charset="0"/>
                      </a:endParaRPr>
                    </a:p>
                  </a:txBody>
                  <a:tcPr marL="44450" marR="44450" marT="0" marB="0" anchor="ctr"/>
                </a:tc>
                <a:tc>
                  <a:txBody>
                    <a:bodyPr/>
                    <a:lstStyle/>
                    <a:p>
                      <a:pPr algn="ctr">
                        <a:spcBef>
                          <a:spcPts val="600"/>
                        </a:spcBef>
                        <a:spcAft>
                          <a:spcPts val="0"/>
                        </a:spcAft>
                      </a:pPr>
                      <a:r>
                        <a:rPr lang="it-IT" sz="1600" dirty="0">
                          <a:effectLst/>
                          <a:latin typeface="+mn-lt"/>
                          <a:ea typeface="Times New Roman" panose="02020603050405020304" pitchFamily="18" charset="0"/>
                          <a:cs typeface="Times New Roman" panose="02020603050405020304" pitchFamily="18" charset="0"/>
                        </a:rPr>
                        <a:t>0.42</a:t>
                      </a:r>
                    </a:p>
                  </a:txBody>
                  <a:tcPr marL="44450" marR="44450" marT="0" marB="0" anchor="ctr"/>
                </a:tc>
                <a:tc>
                  <a:txBody>
                    <a:bodyPr/>
                    <a:lstStyle/>
                    <a:p>
                      <a:pPr algn="ctr">
                        <a:spcBef>
                          <a:spcPts val="600"/>
                        </a:spcBef>
                        <a:spcAft>
                          <a:spcPts val="0"/>
                        </a:spcAft>
                      </a:pPr>
                      <a:r>
                        <a:rPr lang="it-IT" sz="1600" dirty="0">
                          <a:effectLst/>
                          <a:latin typeface="+mn-lt"/>
                          <a:ea typeface="Times New Roman" panose="02020603050405020304" pitchFamily="18" charset="0"/>
                          <a:cs typeface="Times New Roman" panose="02020603050405020304" pitchFamily="18" charset="0"/>
                        </a:rPr>
                        <a:t>0.06</a:t>
                      </a:r>
                    </a:p>
                  </a:txBody>
                  <a:tcPr marL="44450" marR="44450" marT="0" marB="0" anchor="ctr"/>
                </a:tc>
                <a:tc>
                  <a:txBody>
                    <a:bodyPr/>
                    <a:lstStyle/>
                    <a:p>
                      <a:pPr algn="ctr">
                        <a:spcBef>
                          <a:spcPts val="600"/>
                        </a:spcBef>
                        <a:spcAft>
                          <a:spcPts val="0"/>
                        </a:spcAft>
                      </a:pPr>
                      <a:r>
                        <a:rPr lang="it-IT" sz="1600" dirty="0">
                          <a:effectLst/>
                          <a:latin typeface="+mn-lt"/>
                          <a:ea typeface="Times New Roman" panose="02020603050405020304" pitchFamily="18" charset="0"/>
                          <a:cs typeface="Times New Roman" panose="02020603050405020304" pitchFamily="18" charset="0"/>
                        </a:rPr>
                        <a:t>0.36</a:t>
                      </a:r>
                    </a:p>
                  </a:txBody>
                  <a:tcPr marL="44450" marR="44450" marT="0" marB="0" anchor="ctr"/>
                </a:tc>
                <a:extLst>
                  <a:ext uri="{0D108BD9-81ED-4DB2-BD59-A6C34878D82A}">
                    <a16:rowId xmlns:a16="http://schemas.microsoft.com/office/drawing/2014/main" val="521107554"/>
                  </a:ext>
                </a:extLst>
              </a:tr>
              <a:tr h="215900">
                <a:tc>
                  <a:txBody>
                    <a:bodyPr/>
                    <a:lstStyle/>
                    <a:p>
                      <a:pPr algn="l">
                        <a:spcBef>
                          <a:spcPts val="600"/>
                        </a:spcBef>
                        <a:spcAft>
                          <a:spcPts val="0"/>
                        </a:spcAft>
                      </a:pPr>
                      <a:r>
                        <a:rPr lang="it-IT" sz="1600" dirty="0">
                          <a:effectLst/>
                          <a:latin typeface="+mn-lt"/>
                        </a:rPr>
                        <a:t>Marche-6</a:t>
                      </a:r>
                      <a:endParaRPr lang="it-IT" sz="1600" dirty="0">
                        <a:effectLst/>
                        <a:latin typeface="+mn-lt"/>
                        <a:ea typeface="Times New Roman" panose="02020603050405020304" pitchFamily="18" charset="0"/>
                        <a:cs typeface="Times New Roman" panose="02020603050405020304" pitchFamily="18" charset="0"/>
                      </a:endParaRPr>
                    </a:p>
                  </a:txBody>
                  <a:tcPr marL="44450" marR="44450" marT="0" marB="0" anchor="ctr"/>
                </a:tc>
                <a:tc>
                  <a:txBody>
                    <a:bodyPr/>
                    <a:lstStyle/>
                    <a:p>
                      <a:pPr algn="ctr">
                        <a:spcBef>
                          <a:spcPts val="600"/>
                        </a:spcBef>
                        <a:spcAft>
                          <a:spcPts val="0"/>
                        </a:spcAft>
                      </a:pPr>
                      <a:r>
                        <a:rPr lang="it-IT" sz="1600" dirty="0">
                          <a:effectLst/>
                          <a:latin typeface="+mn-lt"/>
                          <a:ea typeface="Times New Roman" panose="02020603050405020304" pitchFamily="18" charset="0"/>
                          <a:cs typeface="Times New Roman" panose="02020603050405020304" pitchFamily="18" charset="0"/>
                        </a:rPr>
                        <a:t>0.45</a:t>
                      </a:r>
                    </a:p>
                  </a:txBody>
                  <a:tcPr marL="44450" marR="44450" marT="0" marB="0" anchor="ctr"/>
                </a:tc>
                <a:tc>
                  <a:txBody>
                    <a:bodyPr/>
                    <a:lstStyle/>
                    <a:p>
                      <a:pPr algn="ctr">
                        <a:spcBef>
                          <a:spcPts val="600"/>
                        </a:spcBef>
                        <a:spcAft>
                          <a:spcPts val="0"/>
                        </a:spcAft>
                      </a:pPr>
                      <a:r>
                        <a:rPr lang="it-IT" sz="1600" dirty="0">
                          <a:effectLst/>
                          <a:latin typeface="+mn-lt"/>
                          <a:ea typeface="Times New Roman" panose="02020603050405020304" pitchFamily="18" charset="0"/>
                          <a:cs typeface="Times New Roman" panose="02020603050405020304" pitchFamily="18" charset="0"/>
                        </a:rPr>
                        <a:t>0.05</a:t>
                      </a:r>
                    </a:p>
                  </a:txBody>
                  <a:tcPr marL="44450" marR="44450" marT="0" marB="0" anchor="ctr"/>
                </a:tc>
                <a:tc>
                  <a:txBody>
                    <a:bodyPr/>
                    <a:lstStyle/>
                    <a:p>
                      <a:pPr algn="ctr">
                        <a:spcBef>
                          <a:spcPts val="600"/>
                        </a:spcBef>
                        <a:spcAft>
                          <a:spcPts val="0"/>
                        </a:spcAft>
                      </a:pPr>
                      <a:r>
                        <a:rPr lang="it-IT" sz="1600" dirty="0">
                          <a:effectLst/>
                          <a:latin typeface="+mn-lt"/>
                          <a:ea typeface="Times New Roman" panose="02020603050405020304" pitchFamily="18" charset="0"/>
                          <a:cs typeface="Times New Roman" panose="02020603050405020304" pitchFamily="18" charset="0"/>
                        </a:rPr>
                        <a:t>0.40</a:t>
                      </a:r>
                    </a:p>
                  </a:txBody>
                  <a:tcPr marL="44450" marR="44450" marT="0" marB="0" anchor="ctr"/>
                </a:tc>
                <a:extLst>
                  <a:ext uri="{0D108BD9-81ED-4DB2-BD59-A6C34878D82A}">
                    <a16:rowId xmlns:a16="http://schemas.microsoft.com/office/drawing/2014/main" val="3546880532"/>
                  </a:ext>
                </a:extLst>
              </a:tr>
            </a:tbl>
          </a:graphicData>
        </a:graphic>
      </p:graphicFrame>
      <p:sp>
        <p:nvSpPr>
          <p:cNvPr id="3" name="Ovale 2">
            <a:extLst>
              <a:ext uri="{FF2B5EF4-FFF2-40B4-BE49-F238E27FC236}">
                <a16:creationId xmlns:a16="http://schemas.microsoft.com/office/drawing/2014/main" id="{4E406A97-3F32-4FA2-95E8-2BF716CE446C}"/>
              </a:ext>
            </a:extLst>
          </p:cNvPr>
          <p:cNvSpPr/>
          <p:nvPr/>
        </p:nvSpPr>
        <p:spPr>
          <a:xfrm>
            <a:off x="1509609" y="5683839"/>
            <a:ext cx="908346" cy="650973"/>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pic>
        <p:nvPicPr>
          <p:cNvPr id="15" name="Picture 6" descr="Regione Marche">
            <a:extLst>
              <a:ext uri="{FF2B5EF4-FFF2-40B4-BE49-F238E27FC236}">
                <a16:creationId xmlns:a16="http://schemas.microsoft.com/office/drawing/2014/main" id="{CB29A2D3-C322-4412-95A4-7CD1551AED9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991012" y="6260142"/>
            <a:ext cx="1378587" cy="5040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8" descr="screenshot sistema mir">
            <a:extLst>
              <a:ext uri="{FF2B5EF4-FFF2-40B4-BE49-F238E27FC236}">
                <a16:creationId xmlns:a16="http://schemas.microsoft.com/office/drawing/2014/main" id="{8B4FD305-E32D-481C-A1BB-D6FF551AE8A4}"/>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l="29043" t="16601" r="29339" b="16601"/>
          <a:stretch/>
        </p:blipFill>
        <p:spPr bwMode="auto">
          <a:xfrm>
            <a:off x="11416071" y="5867782"/>
            <a:ext cx="706470" cy="90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627961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500"/>
                                        <p:tgtEl>
                                          <p:spTgt spid="2"/>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fade">
                                      <p:cBhvr>
                                        <p:cTn id="21" dur="500"/>
                                        <p:tgtEl>
                                          <p:spTgt spid="10"/>
                                        </p:tgtEl>
                                      </p:cBhvr>
                                    </p:animEffect>
                                  </p:childTnLst>
                                </p:cTn>
                              </p:par>
                              <p:par>
                                <p:cTn id="22" presetID="10" presetClass="entr" presetSubtype="0" fill="hold" nodeType="withEffect">
                                  <p:stCondLst>
                                    <p:cond delay="0"/>
                                  </p:stCondLst>
                                  <p:childTnLst>
                                    <p:set>
                                      <p:cBhvr>
                                        <p:cTn id="23" dur="1" fill="hold">
                                          <p:stCondLst>
                                            <p:cond delay="0"/>
                                          </p:stCondLst>
                                        </p:cTn>
                                        <p:tgtEl>
                                          <p:spTgt spid="13"/>
                                        </p:tgtEl>
                                        <p:attrNameLst>
                                          <p:attrName>style.visibility</p:attrName>
                                        </p:attrNameLst>
                                      </p:cBhvr>
                                      <p:to>
                                        <p:strVal val="visible"/>
                                      </p:to>
                                    </p:set>
                                    <p:animEffect transition="in" filter="fade">
                                      <p:cBhvr>
                                        <p:cTn id="24" dur="500"/>
                                        <p:tgtEl>
                                          <p:spTgt spid="13"/>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fade">
                                      <p:cBhvr>
                                        <p:cTn id="2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F75F78-0866-FC02-BA44-849B71DF08D1}"/>
            </a:ext>
          </a:extLst>
        </p:cNvPr>
        <p:cNvGrpSpPr/>
        <p:nvPr/>
      </p:nvGrpSpPr>
      <p:grpSpPr>
        <a:xfrm>
          <a:off x="0" y="0"/>
          <a:ext cx="0" cy="0"/>
          <a:chOff x="0" y="0"/>
          <a:chExt cx="0" cy="0"/>
        </a:xfrm>
      </p:grpSpPr>
      <p:graphicFrame>
        <p:nvGraphicFramePr>
          <p:cNvPr id="3" name="Oggetto 2">
            <a:extLst>
              <a:ext uri="{FF2B5EF4-FFF2-40B4-BE49-F238E27FC236}">
                <a16:creationId xmlns:a16="http://schemas.microsoft.com/office/drawing/2014/main" id="{2E047F50-97A1-9CE8-8209-D53FB1F78C99}"/>
              </a:ext>
            </a:extLst>
          </p:cNvPr>
          <p:cNvGraphicFramePr>
            <a:graphicFrameLocks noChangeAspect="1"/>
          </p:cNvGraphicFramePr>
          <p:nvPr/>
        </p:nvGraphicFramePr>
        <p:xfrm>
          <a:off x="92075" y="92075"/>
          <a:ext cx="1074738" cy="277813"/>
        </p:xfrm>
        <a:graphic>
          <a:graphicData uri="http://schemas.openxmlformats.org/presentationml/2006/ole">
            <mc:AlternateContent xmlns:mc="http://schemas.openxmlformats.org/markup-compatibility/2006">
              <mc:Choice xmlns:v="urn:schemas-microsoft-com:vml" Requires="v">
                <p:oleObj name="Acrobat Document" r:id="rId2" imgW="1074314" imgH="278016" progId="Acrobat.Document.DC">
                  <p:embed/>
                </p:oleObj>
              </mc:Choice>
              <mc:Fallback>
                <p:oleObj name="Acrobat Document" r:id="rId2" imgW="1074314" imgH="278016" progId="Acrobat.Document.DC">
                  <p:embed/>
                  <p:pic>
                    <p:nvPicPr>
                      <p:cNvPr id="3" name="Oggetto 2">
                        <a:extLst>
                          <a:ext uri="{FF2B5EF4-FFF2-40B4-BE49-F238E27FC236}">
                            <a16:creationId xmlns:a16="http://schemas.microsoft.com/office/drawing/2014/main" id="{2E047F50-97A1-9CE8-8209-D53FB1F78C99}"/>
                          </a:ext>
                        </a:extLst>
                      </p:cNvPr>
                      <p:cNvPicPr/>
                      <p:nvPr/>
                    </p:nvPicPr>
                    <p:blipFill>
                      <a:blip r:embed="rId3"/>
                      <a:stretch>
                        <a:fillRect/>
                      </a:stretch>
                    </p:blipFill>
                    <p:spPr>
                      <a:xfrm>
                        <a:off x="92075" y="92075"/>
                        <a:ext cx="1074738" cy="277813"/>
                      </a:xfrm>
                      <a:prstGeom prst="rect">
                        <a:avLst/>
                      </a:prstGeom>
                    </p:spPr>
                  </p:pic>
                </p:oleObj>
              </mc:Fallback>
            </mc:AlternateContent>
          </a:graphicData>
        </a:graphic>
      </p:graphicFrame>
      <p:sp>
        <p:nvSpPr>
          <p:cNvPr id="5" name="TextBox 4">
            <a:extLst>
              <a:ext uri="{FF2B5EF4-FFF2-40B4-BE49-F238E27FC236}">
                <a16:creationId xmlns:a16="http://schemas.microsoft.com/office/drawing/2014/main" id="{F3B39C89-6A74-7890-DBC1-80C8223D0CF5}"/>
              </a:ext>
            </a:extLst>
          </p:cNvPr>
          <p:cNvSpPr txBox="1"/>
          <p:nvPr/>
        </p:nvSpPr>
        <p:spPr>
          <a:xfrm>
            <a:off x="616226" y="834887"/>
            <a:ext cx="11012557" cy="201593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25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Q1 - From emergency planning to early warning and response: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CA" sz="25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25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What are the key elements required to enable anticipation in robust LEWS, and how can the model efficiency be improved to forecast landslide occurrences at the relevant scales?</a:t>
            </a:r>
          </a:p>
        </p:txBody>
      </p:sp>
      <p:pic>
        <p:nvPicPr>
          <p:cNvPr id="6" name="Picture 5">
            <a:extLst>
              <a:ext uri="{FF2B5EF4-FFF2-40B4-BE49-F238E27FC236}">
                <a16:creationId xmlns:a16="http://schemas.microsoft.com/office/drawing/2014/main" id="{2AF744A2-B2F2-5F64-0101-7646C757624B}"/>
              </a:ext>
            </a:extLst>
          </p:cNvPr>
          <p:cNvPicPr>
            <a:picLocks noChangeAspect="1"/>
          </p:cNvPicPr>
          <p:nvPr/>
        </p:nvPicPr>
        <p:blipFill>
          <a:blip r:embed="rId4"/>
          <a:stretch>
            <a:fillRect/>
          </a:stretch>
        </p:blipFill>
        <p:spPr>
          <a:xfrm>
            <a:off x="92075" y="6122503"/>
            <a:ext cx="643421" cy="643421"/>
          </a:xfrm>
          <a:prstGeom prst="rect">
            <a:avLst/>
          </a:prstGeom>
        </p:spPr>
      </p:pic>
      <p:pic>
        <p:nvPicPr>
          <p:cNvPr id="8" name="Picture 7">
            <a:extLst>
              <a:ext uri="{FF2B5EF4-FFF2-40B4-BE49-F238E27FC236}">
                <a16:creationId xmlns:a16="http://schemas.microsoft.com/office/drawing/2014/main" id="{966E36F1-25A2-ABD4-3DB0-F8040B82892F}"/>
              </a:ext>
            </a:extLst>
          </p:cNvPr>
          <p:cNvPicPr>
            <a:picLocks noChangeAspect="1"/>
          </p:cNvPicPr>
          <p:nvPr/>
        </p:nvPicPr>
        <p:blipFill>
          <a:blip r:embed="rId5"/>
          <a:stretch>
            <a:fillRect/>
          </a:stretch>
        </p:blipFill>
        <p:spPr>
          <a:xfrm>
            <a:off x="11058144" y="5699330"/>
            <a:ext cx="1041781" cy="1097467"/>
          </a:xfrm>
          <a:prstGeom prst="rect">
            <a:avLst/>
          </a:prstGeom>
        </p:spPr>
      </p:pic>
    </p:spTree>
    <p:extLst>
      <p:ext uri="{BB962C8B-B14F-4D97-AF65-F5344CB8AC3E}">
        <p14:creationId xmlns:p14="http://schemas.microsoft.com/office/powerpoint/2010/main" val="316280638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magine 8">
            <a:extLst>
              <a:ext uri="{FF2B5EF4-FFF2-40B4-BE49-F238E27FC236}">
                <a16:creationId xmlns:a16="http://schemas.microsoft.com/office/drawing/2014/main" id="{B7BF90A4-B526-4FE6-AB59-6DBE8AB88582}"/>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318574" y="230980"/>
            <a:ext cx="4434004" cy="6550858"/>
          </a:xfrm>
          <a:prstGeom prst="rect">
            <a:avLst/>
          </a:prstGeom>
          <a:noFill/>
        </p:spPr>
      </p:pic>
      <p:pic>
        <p:nvPicPr>
          <p:cNvPr id="15" name="Immagine 14">
            <a:extLst>
              <a:ext uri="{FF2B5EF4-FFF2-40B4-BE49-F238E27FC236}">
                <a16:creationId xmlns:a16="http://schemas.microsoft.com/office/drawing/2014/main" id="{CF86249F-8DD0-4552-A17C-EEE3E75A41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85999" y="5774711"/>
            <a:ext cx="773012" cy="872105"/>
          </a:xfrm>
          <a:prstGeom prst="rect">
            <a:avLst/>
          </a:prstGeom>
        </p:spPr>
      </p:pic>
      <p:pic>
        <p:nvPicPr>
          <p:cNvPr id="4" name="Immagine 3">
            <a:extLst>
              <a:ext uri="{FF2B5EF4-FFF2-40B4-BE49-F238E27FC236}">
                <a16:creationId xmlns:a16="http://schemas.microsoft.com/office/drawing/2014/main" id="{B963685C-8365-4D0A-8DAF-06D58250787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6730" y="454502"/>
            <a:ext cx="3663703" cy="2127508"/>
          </a:xfrm>
          <a:prstGeom prst="rect">
            <a:avLst/>
          </a:prstGeom>
        </p:spPr>
      </p:pic>
      <p:graphicFrame>
        <p:nvGraphicFramePr>
          <p:cNvPr id="7" name="Oggetto 6">
            <a:extLst>
              <a:ext uri="{FF2B5EF4-FFF2-40B4-BE49-F238E27FC236}">
                <a16:creationId xmlns:a16="http://schemas.microsoft.com/office/drawing/2014/main" id="{36A20490-9985-4DB2-ACDF-A2409FD18D32}"/>
              </a:ext>
            </a:extLst>
          </p:cNvPr>
          <p:cNvGraphicFramePr>
            <a:graphicFrameLocks noChangeAspect="1"/>
          </p:cNvGraphicFramePr>
          <p:nvPr/>
        </p:nvGraphicFramePr>
        <p:xfrm>
          <a:off x="92075" y="92075"/>
          <a:ext cx="1074738" cy="277813"/>
        </p:xfrm>
        <a:graphic>
          <a:graphicData uri="http://schemas.openxmlformats.org/presentationml/2006/ole">
            <mc:AlternateContent xmlns:mc="http://schemas.openxmlformats.org/markup-compatibility/2006">
              <mc:Choice xmlns:v="urn:schemas-microsoft-com:vml" Requires="v">
                <p:oleObj name="Acrobat Document" r:id="rId5" imgW="1074314" imgH="278016" progId="Acrobat.Document.DC">
                  <p:embed/>
                </p:oleObj>
              </mc:Choice>
              <mc:Fallback>
                <p:oleObj name="Acrobat Document" r:id="rId5" imgW="1074314" imgH="278016" progId="Acrobat.Document.DC">
                  <p:embed/>
                  <p:pic>
                    <p:nvPicPr>
                      <p:cNvPr id="7" name="Oggetto 6">
                        <a:extLst>
                          <a:ext uri="{FF2B5EF4-FFF2-40B4-BE49-F238E27FC236}">
                            <a16:creationId xmlns:a16="http://schemas.microsoft.com/office/drawing/2014/main" id="{36A20490-9985-4DB2-ACDF-A2409FD18D32}"/>
                          </a:ext>
                        </a:extLst>
                      </p:cNvPr>
                      <p:cNvPicPr/>
                      <p:nvPr/>
                    </p:nvPicPr>
                    <p:blipFill>
                      <a:blip r:embed="rId6"/>
                      <a:stretch>
                        <a:fillRect/>
                      </a:stretch>
                    </p:blipFill>
                    <p:spPr>
                      <a:xfrm>
                        <a:off x="92075" y="92075"/>
                        <a:ext cx="1074738" cy="277813"/>
                      </a:xfrm>
                      <a:prstGeom prst="rect">
                        <a:avLst/>
                      </a:prstGeom>
                    </p:spPr>
                  </p:pic>
                </p:oleObj>
              </mc:Fallback>
            </mc:AlternateContent>
          </a:graphicData>
        </a:graphic>
      </p:graphicFrame>
      <p:pic>
        <p:nvPicPr>
          <p:cNvPr id="10" name="Immagine 9">
            <a:extLst>
              <a:ext uri="{FF2B5EF4-FFF2-40B4-BE49-F238E27FC236}">
                <a16:creationId xmlns:a16="http://schemas.microsoft.com/office/drawing/2014/main" id="{AC5C315D-360F-4A7C-8431-BD87B173E87E}"/>
              </a:ext>
            </a:extLst>
          </p:cNvPr>
          <p:cNvPicPr>
            <a:picLocks noChangeAspect="1"/>
          </p:cNvPicPr>
          <p:nvPr/>
        </p:nvPicPr>
        <p:blipFill>
          <a:blip r:embed="rId7" cstate="hqprint">
            <a:extLst>
              <a:ext uri="{28A0092B-C50C-407E-A947-70E740481C1C}">
                <a14:useLocalDpi xmlns:a14="http://schemas.microsoft.com/office/drawing/2010/main"/>
              </a:ext>
            </a:extLst>
          </a:blip>
          <a:stretch>
            <a:fillRect/>
          </a:stretch>
        </p:blipFill>
        <p:spPr bwMode="auto">
          <a:xfrm>
            <a:off x="81063" y="6282592"/>
            <a:ext cx="3812569" cy="485190"/>
          </a:xfrm>
          <a:prstGeom prst="rect">
            <a:avLst/>
          </a:prstGeom>
          <a:noFill/>
          <a:ln>
            <a:noFill/>
          </a:ln>
        </p:spPr>
      </p:pic>
      <p:pic>
        <p:nvPicPr>
          <p:cNvPr id="4103" name="Picture 7" descr="NRRP projects: Economics">
            <a:extLst>
              <a:ext uri="{FF2B5EF4-FFF2-40B4-BE49-F238E27FC236}">
                <a16:creationId xmlns:a16="http://schemas.microsoft.com/office/drawing/2014/main" id="{EB5699B9-F039-4519-B87A-CBD7064E4A23}"/>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t="23649" b="21423"/>
          <a:stretch/>
        </p:blipFill>
        <p:spPr bwMode="auto">
          <a:xfrm>
            <a:off x="5197803" y="5988110"/>
            <a:ext cx="1796393" cy="493361"/>
          </a:xfrm>
          <a:prstGeom prst="rect">
            <a:avLst/>
          </a:prstGeom>
          <a:noFill/>
          <a:extLst>
            <a:ext uri="{909E8E84-426E-40DD-AFC4-6F175D3DCCD1}">
              <a14:hiddenFill xmlns:a14="http://schemas.microsoft.com/office/drawing/2010/main">
                <a:solidFill>
                  <a:srgbClr val="FFFFFF"/>
                </a:solidFill>
              </a14:hiddenFill>
            </a:ext>
          </a:extLst>
        </p:spPr>
      </p:pic>
      <p:pic>
        <p:nvPicPr>
          <p:cNvPr id="11" name="Immagine 10">
            <a:extLst>
              <a:ext uri="{FF2B5EF4-FFF2-40B4-BE49-F238E27FC236}">
                <a16:creationId xmlns:a16="http://schemas.microsoft.com/office/drawing/2014/main" id="{3E420971-73A1-4A39-ACC2-12DDD249F79A}"/>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190658" y="1630534"/>
            <a:ext cx="3777195" cy="3391413"/>
          </a:xfrm>
          <a:prstGeom prst="rect">
            <a:avLst/>
          </a:prstGeom>
          <a:noFill/>
          <a:ln>
            <a:noFill/>
          </a:ln>
          <a:effectLst>
            <a:outerShdw blurRad="50800" dist="38100" dir="2700000" algn="tl" rotWithShape="0">
              <a:prstClr val="black">
                <a:alpha val="40000"/>
              </a:prstClr>
            </a:outerShdw>
          </a:effectLst>
        </p:spPr>
      </p:pic>
      <p:pic>
        <p:nvPicPr>
          <p:cNvPr id="8" name="Immagine 7">
            <a:extLst>
              <a:ext uri="{FF2B5EF4-FFF2-40B4-BE49-F238E27FC236}">
                <a16:creationId xmlns:a16="http://schemas.microsoft.com/office/drawing/2014/main" id="{4B564213-2933-4B22-B2BF-EF6E4FA4E673}"/>
              </a:ext>
            </a:extLst>
          </p:cNvPr>
          <p:cNvPicPr>
            <a:picLocks noChangeAspect="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220535" y="3534566"/>
            <a:ext cx="3535402" cy="2700225"/>
          </a:xfrm>
          <a:prstGeom prst="rect">
            <a:avLst/>
          </a:prstGeom>
          <a:noFill/>
          <a:effectLst>
            <a:outerShdw blurRad="50800" dist="38100" dir="2700000" algn="tl" rotWithShape="0">
              <a:prstClr val="black">
                <a:alpha val="40000"/>
              </a:prstClr>
            </a:outerShdw>
          </a:effectLst>
        </p:spPr>
      </p:pic>
      <p:sp>
        <p:nvSpPr>
          <p:cNvPr id="2" name="CasellaDiTesto 1">
            <a:extLst>
              <a:ext uri="{FF2B5EF4-FFF2-40B4-BE49-F238E27FC236}">
                <a16:creationId xmlns:a16="http://schemas.microsoft.com/office/drawing/2014/main" id="{4A018564-FD54-4027-9BA0-D4820C9D171C}"/>
              </a:ext>
            </a:extLst>
          </p:cNvPr>
          <p:cNvSpPr txBox="1"/>
          <p:nvPr/>
        </p:nvSpPr>
        <p:spPr>
          <a:xfrm>
            <a:off x="7616857" y="2945876"/>
            <a:ext cx="965329"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1200" cap="none" spc="0" normalizeH="0" baseline="0" noProof="0" dirty="0">
                <a:ln>
                  <a:noFill/>
                </a:ln>
                <a:solidFill>
                  <a:prstClr val="black"/>
                </a:solidFill>
                <a:effectLst/>
                <a:uLnTx/>
                <a:uFillTx/>
                <a:latin typeface="Calibri" panose="020F0502020204030204"/>
                <a:ea typeface="+mn-ea"/>
                <a:cs typeface="+mn-cs"/>
              </a:rPr>
              <a:t>slope units</a:t>
            </a:r>
          </a:p>
        </p:txBody>
      </p:sp>
    </p:spTree>
    <p:extLst>
      <p:ext uri="{BB962C8B-B14F-4D97-AF65-F5344CB8AC3E}">
        <p14:creationId xmlns:p14="http://schemas.microsoft.com/office/powerpoint/2010/main" val="207841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4103"/>
                                        </p:tgtEl>
                                        <p:attrNameLst>
                                          <p:attrName>style.visibility</p:attrName>
                                        </p:attrNameLst>
                                      </p:cBhvr>
                                      <p:to>
                                        <p:strVal val="visible"/>
                                      </p:to>
                                    </p:set>
                                    <p:animEffect transition="in" filter="fade">
                                      <p:cBhvr>
                                        <p:cTn id="10" dur="500"/>
                                        <p:tgtEl>
                                          <p:spTgt spid="4103"/>
                                        </p:tgtEl>
                                      </p:cBhvr>
                                    </p:animEffect>
                                  </p:childTnLst>
                                </p:cTn>
                              </p:par>
                              <p:par>
                                <p:cTn id="11" presetID="10" presetClass="entr" presetSubtype="0" fill="hold" nodeType="with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500"/>
                                        <p:tgtEl>
                                          <p:spTgt spid="15"/>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childTnLst>
                                </p:cTn>
                              </p:par>
                            </p:childTnLst>
                          </p:cTn>
                        </p:par>
                        <p:par>
                          <p:cTn id="19" fill="hold">
                            <p:stCondLst>
                              <p:cond delay="500"/>
                            </p:stCondLst>
                            <p:childTnLst>
                              <p:par>
                                <p:cTn id="20" presetID="10" presetClass="entr" presetSubtype="0"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par>
                          <p:cTn id="28" fill="hold">
                            <p:stCondLst>
                              <p:cond delay="500"/>
                            </p:stCondLst>
                            <p:childTnLst>
                              <p:par>
                                <p:cTn id="29" presetID="10" presetClass="entr" presetSubtype="0" fill="hold" grpId="0"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fade">
                                      <p:cBhvr>
                                        <p:cTn id="3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5">
            <a:extLst>
              <a:ext uri="{FF2B5EF4-FFF2-40B4-BE49-F238E27FC236}">
                <a16:creationId xmlns:a16="http://schemas.microsoft.com/office/drawing/2014/main" id="{6967C9AE-DA9F-4D03-B7C1-52DFAF169345}"/>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45103" y="590021"/>
            <a:ext cx="3599815" cy="3232150"/>
          </a:xfrm>
          <a:prstGeom prst="rect">
            <a:avLst/>
          </a:prstGeom>
          <a:noFill/>
          <a:ln>
            <a:noFill/>
          </a:ln>
        </p:spPr>
      </p:pic>
      <p:pic>
        <p:nvPicPr>
          <p:cNvPr id="10" name="Immagine 9">
            <a:extLst>
              <a:ext uri="{FF2B5EF4-FFF2-40B4-BE49-F238E27FC236}">
                <a16:creationId xmlns:a16="http://schemas.microsoft.com/office/drawing/2014/main" id="{E6860B41-7870-48A6-B02B-6B24201C5A70}"/>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5887719" y="735173"/>
            <a:ext cx="6115050" cy="6059805"/>
          </a:xfrm>
          <a:prstGeom prst="rect">
            <a:avLst/>
          </a:prstGeom>
          <a:noFill/>
        </p:spPr>
      </p:pic>
      <p:pic>
        <p:nvPicPr>
          <p:cNvPr id="5" name="Immagine 4">
            <a:extLst>
              <a:ext uri="{FF2B5EF4-FFF2-40B4-BE49-F238E27FC236}">
                <a16:creationId xmlns:a16="http://schemas.microsoft.com/office/drawing/2014/main" id="{FE1FD816-28A5-4A2F-87DC-096A527A3D17}"/>
              </a:ext>
            </a:extLst>
          </p:cNvPr>
          <p:cNvPicPr/>
          <p:nvPr/>
        </p:nvPicPr>
        <p:blipFill>
          <a:blip r:embed="rId4"/>
          <a:stretch>
            <a:fillRect/>
          </a:stretch>
        </p:blipFill>
        <p:spPr>
          <a:xfrm>
            <a:off x="1491851" y="3188405"/>
            <a:ext cx="3820160" cy="2904490"/>
          </a:xfrm>
          <a:prstGeom prst="rect">
            <a:avLst/>
          </a:prstGeom>
          <a:ln>
            <a:solidFill>
              <a:schemeClr val="tx1"/>
            </a:solidFill>
          </a:ln>
        </p:spPr>
      </p:pic>
      <p:graphicFrame>
        <p:nvGraphicFramePr>
          <p:cNvPr id="7" name="Oggetto 6">
            <a:extLst>
              <a:ext uri="{FF2B5EF4-FFF2-40B4-BE49-F238E27FC236}">
                <a16:creationId xmlns:a16="http://schemas.microsoft.com/office/drawing/2014/main" id="{4BA018A5-D1FF-4779-B3E0-D1AFCDDD430C}"/>
              </a:ext>
            </a:extLst>
          </p:cNvPr>
          <p:cNvGraphicFramePr>
            <a:graphicFrameLocks noChangeAspect="1"/>
          </p:cNvGraphicFramePr>
          <p:nvPr/>
        </p:nvGraphicFramePr>
        <p:xfrm>
          <a:off x="92075" y="92075"/>
          <a:ext cx="1074738" cy="277813"/>
        </p:xfrm>
        <a:graphic>
          <a:graphicData uri="http://schemas.openxmlformats.org/presentationml/2006/ole">
            <mc:AlternateContent xmlns:mc="http://schemas.openxmlformats.org/markup-compatibility/2006">
              <mc:Choice xmlns:v="urn:schemas-microsoft-com:vml" Requires="v">
                <p:oleObj name="Acrobat Document" r:id="rId5" imgW="1074314" imgH="278016" progId="Acrobat.Document.DC">
                  <p:embed/>
                </p:oleObj>
              </mc:Choice>
              <mc:Fallback>
                <p:oleObj name="Acrobat Document" r:id="rId5" imgW="1074314" imgH="278016" progId="Acrobat.Document.DC">
                  <p:embed/>
                  <p:pic>
                    <p:nvPicPr>
                      <p:cNvPr id="7" name="Oggetto 6">
                        <a:extLst>
                          <a:ext uri="{FF2B5EF4-FFF2-40B4-BE49-F238E27FC236}">
                            <a16:creationId xmlns:a16="http://schemas.microsoft.com/office/drawing/2014/main" id="{4BA018A5-D1FF-4779-B3E0-D1AFCDDD430C}"/>
                          </a:ext>
                        </a:extLst>
                      </p:cNvPr>
                      <p:cNvPicPr/>
                      <p:nvPr/>
                    </p:nvPicPr>
                    <p:blipFill>
                      <a:blip r:embed="rId6"/>
                      <a:stretch>
                        <a:fillRect/>
                      </a:stretch>
                    </p:blipFill>
                    <p:spPr>
                      <a:xfrm>
                        <a:off x="92075" y="92075"/>
                        <a:ext cx="1074738" cy="277813"/>
                      </a:xfrm>
                      <a:prstGeom prst="rect">
                        <a:avLst/>
                      </a:prstGeom>
                    </p:spPr>
                  </p:pic>
                </p:oleObj>
              </mc:Fallback>
            </mc:AlternateContent>
          </a:graphicData>
        </a:graphic>
      </p:graphicFrame>
      <p:pic>
        <p:nvPicPr>
          <p:cNvPr id="8" name="Immagine 7">
            <a:extLst>
              <a:ext uri="{FF2B5EF4-FFF2-40B4-BE49-F238E27FC236}">
                <a16:creationId xmlns:a16="http://schemas.microsoft.com/office/drawing/2014/main" id="{79EC4CCE-30EE-4E74-844A-76757B4E9E9D}"/>
              </a:ext>
            </a:extLst>
          </p:cNvPr>
          <p:cNvPicPr>
            <a:picLocks noChangeAspect="1"/>
          </p:cNvPicPr>
          <p:nvPr/>
        </p:nvPicPr>
        <p:blipFill>
          <a:blip r:embed="rId7" cstate="hqprint">
            <a:extLst>
              <a:ext uri="{28A0092B-C50C-407E-A947-70E740481C1C}">
                <a14:useLocalDpi xmlns:a14="http://schemas.microsoft.com/office/drawing/2010/main"/>
              </a:ext>
            </a:extLst>
          </a:blip>
          <a:stretch>
            <a:fillRect/>
          </a:stretch>
        </p:blipFill>
        <p:spPr bwMode="auto">
          <a:xfrm>
            <a:off x="81063" y="6282592"/>
            <a:ext cx="3812569" cy="485190"/>
          </a:xfrm>
          <a:prstGeom prst="rect">
            <a:avLst/>
          </a:prstGeom>
          <a:noFill/>
          <a:ln>
            <a:noFill/>
          </a:ln>
        </p:spPr>
      </p:pic>
      <p:pic>
        <p:nvPicPr>
          <p:cNvPr id="9" name="Immagine 8">
            <a:extLst>
              <a:ext uri="{FF2B5EF4-FFF2-40B4-BE49-F238E27FC236}">
                <a16:creationId xmlns:a16="http://schemas.microsoft.com/office/drawing/2014/main" id="{EDDBED2A-A494-411C-BE8F-A43FC3A2080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693704" y="63022"/>
            <a:ext cx="543997" cy="613732"/>
          </a:xfrm>
          <a:prstGeom prst="rect">
            <a:avLst/>
          </a:prstGeom>
        </p:spPr>
      </p:pic>
      <p:pic>
        <p:nvPicPr>
          <p:cNvPr id="11" name="Picture 7" descr="NRRP projects: Economics">
            <a:extLst>
              <a:ext uri="{FF2B5EF4-FFF2-40B4-BE49-F238E27FC236}">
                <a16:creationId xmlns:a16="http://schemas.microsoft.com/office/drawing/2014/main" id="{D5F3F686-7D6F-4AE3-9AFF-F1D91F8659A1}"/>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t="23649" b="21423"/>
          <a:stretch/>
        </p:blipFill>
        <p:spPr bwMode="auto">
          <a:xfrm>
            <a:off x="10286836" y="92075"/>
            <a:ext cx="1813089" cy="497946"/>
          </a:xfrm>
          <a:prstGeom prst="rect">
            <a:avLst/>
          </a:prstGeom>
          <a:noFill/>
          <a:extLst>
            <a:ext uri="{909E8E84-426E-40DD-AFC4-6F175D3DCCD1}">
              <a14:hiddenFill xmlns:a14="http://schemas.microsoft.com/office/drawing/2010/main">
                <a:solidFill>
                  <a:srgbClr val="FFFFFF"/>
                </a:solidFill>
              </a14:hiddenFill>
            </a:ext>
          </a:extLst>
        </p:spPr>
      </p:pic>
      <p:sp>
        <p:nvSpPr>
          <p:cNvPr id="12" name="CasellaDiTesto 11">
            <a:extLst>
              <a:ext uri="{FF2B5EF4-FFF2-40B4-BE49-F238E27FC236}">
                <a16:creationId xmlns:a16="http://schemas.microsoft.com/office/drawing/2014/main" id="{34390146-F21D-4750-A7C0-F264BE13F3BE}"/>
              </a:ext>
            </a:extLst>
          </p:cNvPr>
          <p:cNvSpPr txBox="1"/>
          <p:nvPr/>
        </p:nvSpPr>
        <p:spPr>
          <a:xfrm>
            <a:off x="7678129" y="3157979"/>
            <a:ext cx="1199367" cy="307777"/>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1200" cap="none" spc="0" normalizeH="0" baseline="0" noProof="0" dirty="0">
                <a:ln>
                  <a:noFill/>
                </a:ln>
                <a:solidFill>
                  <a:prstClr val="black"/>
                </a:solidFill>
                <a:effectLst/>
                <a:uLnTx/>
                <a:uFillTx/>
                <a:latin typeface="Calibri" panose="020F0502020204030204"/>
                <a:ea typeface="+mn-ea"/>
                <a:cs typeface="+mn-cs"/>
              </a:rPr>
              <a:t>municipalities</a:t>
            </a:r>
          </a:p>
        </p:txBody>
      </p:sp>
    </p:spTree>
    <p:extLst>
      <p:ext uri="{BB962C8B-B14F-4D97-AF65-F5344CB8AC3E}">
        <p14:creationId xmlns:p14="http://schemas.microsoft.com/office/powerpoint/2010/main" val="33491161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0737B1-AC1F-0EFD-C152-BE6A7A9F2E6D}"/>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795AF643-0DFD-BF1D-5623-0EEC21ABA645}"/>
              </a:ext>
            </a:extLst>
          </p:cNvPr>
          <p:cNvSpPr txBox="1"/>
          <p:nvPr/>
        </p:nvSpPr>
        <p:spPr>
          <a:xfrm>
            <a:off x="616226" y="834887"/>
            <a:ext cx="11258782" cy="278537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25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Q2 – On the challenge of integrating landslide warnings into EM protocols: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CA" sz="25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25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What are the current operational setups connecting LEWS with Civil Protection? What are the challenges of translating landslide forecasts into decisive actions on the ground, integrating them into cross-agency Standard Operating Procedures?</a:t>
            </a:r>
          </a:p>
        </p:txBody>
      </p:sp>
      <p:pic>
        <p:nvPicPr>
          <p:cNvPr id="6" name="Picture 5">
            <a:extLst>
              <a:ext uri="{FF2B5EF4-FFF2-40B4-BE49-F238E27FC236}">
                <a16:creationId xmlns:a16="http://schemas.microsoft.com/office/drawing/2014/main" id="{D236B916-EF40-FD16-5B92-97BB6FC2452D}"/>
              </a:ext>
            </a:extLst>
          </p:cNvPr>
          <p:cNvPicPr>
            <a:picLocks noChangeAspect="1"/>
          </p:cNvPicPr>
          <p:nvPr/>
        </p:nvPicPr>
        <p:blipFill>
          <a:blip r:embed="rId2"/>
          <a:stretch>
            <a:fillRect/>
          </a:stretch>
        </p:blipFill>
        <p:spPr>
          <a:xfrm>
            <a:off x="92075" y="6122503"/>
            <a:ext cx="643421" cy="643421"/>
          </a:xfrm>
          <a:prstGeom prst="rect">
            <a:avLst/>
          </a:prstGeom>
        </p:spPr>
      </p:pic>
      <p:pic>
        <p:nvPicPr>
          <p:cNvPr id="8" name="Picture 7">
            <a:extLst>
              <a:ext uri="{FF2B5EF4-FFF2-40B4-BE49-F238E27FC236}">
                <a16:creationId xmlns:a16="http://schemas.microsoft.com/office/drawing/2014/main" id="{40002958-1B07-8716-045E-85BBA077F71A}"/>
              </a:ext>
            </a:extLst>
          </p:cNvPr>
          <p:cNvPicPr>
            <a:picLocks noChangeAspect="1"/>
          </p:cNvPicPr>
          <p:nvPr/>
        </p:nvPicPr>
        <p:blipFill>
          <a:blip r:embed="rId3"/>
          <a:stretch>
            <a:fillRect/>
          </a:stretch>
        </p:blipFill>
        <p:spPr>
          <a:xfrm>
            <a:off x="11058144" y="5699330"/>
            <a:ext cx="1041781" cy="1097467"/>
          </a:xfrm>
          <a:prstGeom prst="rect">
            <a:avLst/>
          </a:prstGeom>
        </p:spPr>
      </p:pic>
    </p:spTree>
    <p:extLst>
      <p:ext uri="{BB962C8B-B14F-4D97-AF65-F5344CB8AC3E}">
        <p14:creationId xmlns:p14="http://schemas.microsoft.com/office/powerpoint/2010/main" val="41805913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id="{3800F483-73AE-E179-87C5-1F0740362FB4}"/>
              </a:ext>
            </a:extLst>
          </p:cNvPr>
          <p:cNvSpPr/>
          <p:nvPr/>
        </p:nvSpPr>
        <p:spPr>
          <a:xfrm>
            <a:off x="0" y="-16157"/>
            <a:ext cx="12192000" cy="1270915"/>
          </a:xfrm>
          <a:prstGeom prst="rect">
            <a:avLst/>
          </a:prstGeom>
          <a:solidFill>
            <a:srgbClr val="F9F7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dirty="0"/>
          </a:p>
        </p:txBody>
      </p:sp>
      <p:pic>
        <p:nvPicPr>
          <p:cNvPr id="9" name="Immagine 8" descr="Immagine che contiene mappa, testo, atlante&#10;&#10;Descrizione generata automaticamente">
            <a:extLst>
              <a:ext uri="{FF2B5EF4-FFF2-40B4-BE49-F238E27FC236}">
                <a16:creationId xmlns:a16="http://schemas.microsoft.com/office/drawing/2014/main" id="{958C5BCC-1430-4A9D-F732-B87311D19C39}"/>
              </a:ext>
            </a:extLst>
          </p:cNvPr>
          <p:cNvPicPr>
            <a:picLocks noChangeAspect="1"/>
          </p:cNvPicPr>
          <p:nvPr/>
        </p:nvPicPr>
        <p:blipFill rotWithShape="1">
          <a:blip r:embed="rId3">
            <a:alphaModFix amt="85000"/>
            <a:extLst>
              <a:ext uri="{28A0092B-C50C-407E-A947-70E740481C1C}">
                <a14:useLocalDpi xmlns:a14="http://schemas.microsoft.com/office/drawing/2010/main" val="0"/>
              </a:ext>
            </a:extLst>
          </a:blip>
          <a:srcRect l="15334" t="2268" r="16749" b="8963"/>
          <a:stretch/>
        </p:blipFill>
        <p:spPr>
          <a:xfrm>
            <a:off x="3702066" y="1381302"/>
            <a:ext cx="4787868" cy="5006264"/>
          </a:xfrm>
          <a:prstGeom prst="rect">
            <a:avLst/>
          </a:prstGeom>
          <a:ln>
            <a:noFill/>
          </a:ln>
          <a:effectLst>
            <a:softEdge rad="112500"/>
          </a:effectLst>
        </p:spPr>
      </p:pic>
      <p:sp>
        <p:nvSpPr>
          <p:cNvPr id="10" name="Rettangolo 9">
            <a:extLst>
              <a:ext uri="{FF2B5EF4-FFF2-40B4-BE49-F238E27FC236}">
                <a16:creationId xmlns:a16="http://schemas.microsoft.com/office/drawing/2014/main" id="{93B18102-8CDF-622A-090E-B6514547F1EF}"/>
              </a:ext>
            </a:extLst>
          </p:cNvPr>
          <p:cNvSpPr/>
          <p:nvPr/>
        </p:nvSpPr>
        <p:spPr>
          <a:xfrm>
            <a:off x="1410296" y="192604"/>
            <a:ext cx="8748320" cy="830997"/>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r>
              <a:rPr lang="en-US" sz="2400" b="1" i="1" cap="none" spc="0" dirty="0">
                <a:ln/>
                <a:solidFill>
                  <a:srgbClr val="1D2D4B"/>
                </a:solidFill>
                <a:effectLst/>
              </a:rPr>
              <a:t>Southern Apennines River Basin District Authority</a:t>
            </a:r>
            <a:br>
              <a:rPr lang="en-US" sz="2400" b="1" i="1" cap="none" spc="0" dirty="0">
                <a:ln/>
                <a:solidFill>
                  <a:srgbClr val="1D2D4B"/>
                </a:solidFill>
                <a:effectLst/>
              </a:rPr>
            </a:br>
            <a:r>
              <a:rPr lang="en-US" sz="2400" i="1" cap="none" spc="0" dirty="0" err="1">
                <a:ln/>
                <a:solidFill>
                  <a:srgbClr val="1D2D4B"/>
                </a:solidFill>
                <a:effectLst/>
              </a:rPr>
              <a:t>Autorità</a:t>
            </a:r>
            <a:r>
              <a:rPr lang="en-US" sz="2400" i="1" cap="none" spc="0" dirty="0">
                <a:ln/>
                <a:solidFill>
                  <a:srgbClr val="1D2D4B"/>
                </a:solidFill>
                <a:effectLst/>
              </a:rPr>
              <a:t> di Bacino </a:t>
            </a:r>
            <a:r>
              <a:rPr lang="en-US" sz="2400" i="1" cap="none" spc="0" dirty="0" err="1">
                <a:ln/>
                <a:solidFill>
                  <a:srgbClr val="1D2D4B"/>
                </a:solidFill>
                <a:effectLst/>
              </a:rPr>
              <a:t>Distrettuale</a:t>
            </a:r>
            <a:r>
              <a:rPr lang="en-US" sz="2400" i="1" cap="none" spc="0" dirty="0">
                <a:ln/>
                <a:solidFill>
                  <a:srgbClr val="1D2D4B"/>
                </a:solidFill>
                <a:effectLst/>
              </a:rPr>
              <a:t> </a:t>
            </a:r>
            <a:r>
              <a:rPr lang="en-US" sz="2400" i="1" cap="none" spc="0" dirty="0" err="1">
                <a:ln/>
                <a:solidFill>
                  <a:srgbClr val="1D2D4B"/>
                </a:solidFill>
                <a:effectLst/>
              </a:rPr>
              <a:t>dell’Appennino</a:t>
            </a:r>
            <a:r>
              <a:rPr lang="en-US" sz="2400" i="1" cap="none" spc="0" dirty="0">
                <a:ln/>
                <a:solidFill>
                  <a:srgbClr val="1D2D4B"/>
                </a:solidFill>
                <a:effectLst/>
              </a:rPr>
              <a:t> </a:t>
            </a:r>
            <a:r>
              <a:rPr lang="en-US" sz="2400" i="1" cap="none" spc="0" dirty="0" err="1">
                <a:ln/>
                <a:solidFill>
                  <a:srgbClr val="1D2D4B"/>
                </a:solidFill>
                <a:effectLst/>
              </a:rPr>
              <a:t>Meridionale</a:t>
            </a:r>
            <a:endParaRPr lang="it-IT" sz="2400" i="1" cap="none" spc="0" dirty="0">
              <a:ln/>
              <a:solidFill>
                <a:srgbClr val="1D2D4B"/>
              </a:solidFill>
              <a:effectLst/>
            </a:endParaRPr>
          </a:p>
        </p:txBody>
      </p:sp>
      <p:pic>
        <p:nvPicPr>
          <p:cNvPr id="13" name="Immagine 12">
            <a:extLst>
              <a:ext uri="{FF2B5EF4-FFF2-40B4-BE49-F238E27FC236}">
                <a16:creationId xmlns:a16="http://schemas.microsoft.com/office/drawing/2014/main" id="{3863F78D-C715-EE0F-8DFA-E5C742B8D22E}"/>
              </a:ext>
            </a:extLst>
          </p:cNvPr>
          <p:cNvPicPr>
            <a:picLocks noChangeAspect="1"/>
          </p:cNvPicPr>
          <p:nvPr/>
        </p:nvPicPr>
        <p:blipFill>
          <a:blip r:embed="rId4">
            <a:extLst>
              <a:ext uri="{28A0092B-C50C-407E-A947-70E740481C1C}">
                <a14:useLocalDpi xmlns:a14="http://schemas.microsoft.com/office/drawing/2010/main" val="0"/>
              </a:ext>
            </a:extLst>
          </a:blip>
          <a:srcRect t="1" b="1498"/>
          <a:stretch>
            <a:fillRect/>
          </a:stretch>
        </p:blipFill>
        <p:spPr>
          <a:xfrm>
            <a:off x="314184" y="2419818"/>
            <a:ext cx="3150157" cy="2606498"/>
          </a:xfrm>
          <a:prstGeom prst="rect">
            <a:avLst/>
          </a:prstGeom>
        </p:spPr>
      </p:pic>
      <p:pic>
        <p:nvPicPr>
          <p:cNvPr id="14" name="Immagine 13">
            <a:extLst>
              <a:ext uri="{FF2B5EF4-FFF2-40B4-BE49-F238E27FC236}">
                <a16:creationId xmlns:a16="http://schemas.microsoft.com/office/drawing/2014/main" id="{A8C0EEA0-CC7F-4C18-29E2-501DB1A1B68D}"/>
              </a:ext>
            </a:extLst>
          </p:cNvPr>
          <p:cNvPicPr>
            <a:picLocks noChangeAspect="1"/>
          </p:cNvPicPr>
          <p:nvPr/>
        </p:nvPicPr>
        <p:blipFill>
          <a:blip r:embed="rId5"/>
          <a:stretch>
            <a:fillRect/>
          </a:stretch>
        </p:blipFill>
        <p:spPr>
          <a:xfrm>
            <a:off x="3917295" y="6094513"/>
            <a:ext cx="1867161" cy="695422"/>
          </a:xfrm>
          <a:prstGeom prst="rect">
            <a:avLst/>
          </a:prstGeom>
        </p:spPr>
      </p:pic>
      <p:pic>
        <p:nvPicPr>
          <p:cNvPr id="18" name="Immagine 17">
            <a:extLst>
              <a:ext uri="{FF2B5EF4-FFF2-40B4-BE49-F238E27FC236}">
                <a16:creationId xmlns:a16="http://schemas.microsoft.com/office/drawing/2014/main" id="{7DA2A288-952B-27FE-FF67-CC665C07A661}"/>
              </a:ext>
            </a:extLst>
          </p:cNvPr>
          <p:cNvPicPr>
            <a:picLocks noChangeAspect="1"/>
          </p:cNvPicPr>
          <p:nvPr/>
        </p:nvPicPr>
        <p:blipFill>
          <a:blip r:embed="rId6"/>
          <a:stretch>
            <a:fillRect/>
          </a:stretch>
        </p:blipFill>
        <p:spPr>
          <a:xfrm>
            <a:off x="314184" y="78071"/>
            <a:ext cx="936802" cy="1060065"/>
          </a:xfrm>
          <a:prstGeom prst="rect">
            <a:avLst/>
          </a:prstGeom>
          <a:ln w="19050">
            <a:noFill/>
          </a:ln>
        </p:spPr>
      </p:pic>
      <p:pic>
        <p:nvPicPr>
          <p:cNvPr id="20" name="Immagine 19">
            <a:extLst>
              <a:ext uri="{FF2B5EF4-FFF2-40B4-BE49-F238E27FC236}">
                <a16:creationId xmlns:a16="http://schemas.microsoft.com/office/drawing/2014/main" id="{BE1F6F5F-EF72-60B5-58DD-754C7CF2E02D}"/>
              </a:ext>
            </a:extLst>
          </p:cNvPr>
          <p:cNvPicPr>
            <a:picLocks noChangeAspect="1"/>
          </p:cNvPicPr>
          <p:nvPr/>
        </p:nvPicPr>
        <p:blipFill>
          <a:blip r:embed="rId7"/>
          <a:stretch>
            <a:fillRect/>
          </a:stretch>
        </p:blipFill>
        <p:spPr>
          <a:xfrm>
            <a:off x="5784456" y="6386352"/>
            <a:ext cx="2705478" cy="266737"/>
          </a:xfrm>
          <a:prstGeom prst="rect">
            <a:avLst/>
          </a:prstGeom>
        </p:spPr>
      </p:pic>
      <p:sp>
        <p:nvSpPr>
          <p:cNvPr id="22" name="CasellaDiTesto 21">
            <a:extLst>
              <a:ext uri="{FF2B5EF4-FFF2-40B4-BE49-F238E27FC236}">
                <a16:creationId xmlns:a16="http://schemas.microsoft.com/office/drawing/2014/main" id="{F699A403-89E4-E55A-727C-2501FE737F13}"/>
              </a:ext>
            </a:extLst>
          </p:cNvPr>
          <p:cNvSpPr txBox="1"/>
          <p:nvPr/>
        </p:nvSpPr>
        <p:spPr>
          <a:xfrm>
            <a:off x="116436" y="6006758"/>
            <a:ext cx="3340916" cy="646331"/>
          </a:xfrm>
          <a:prstGeom prst="rect">
            <a:avLst/>
          </a:prstGeom>
          <a:noFill/>
        </p:spPr>
        <p:txBody>
          <a:bodyPr wrap="square">
            <a:spAutoFit/>
          </a:bodyPr>
          <a:lstStyle/>
          <a:p>
            <a:r>
              <a:rPr lang="it-IT" b="1" i="1" dirty="0">
                <a:solidFill>
                  <a:srgbClr val="5688A7"/>
                </a:solidFill>
                <a:latin typeface="Google Sans"/>
              </a:rPr>
              <a:t>Angela DI PERNA, PhD, P.E.</a:t>
            </a:r>
            <a:br>
              <a:rPr lang="it-IT" b="1" i="1" dirty="0">
                <a:solidFill>
                  <a:srgbClr val="5688A7"/>
                </a:solidFill>
                <a:latin typeface="Google Sans"/>
              </a:rPr>
            </a:br>
            <a:r>
              <a:rPr lang="it-IT" b="1" i="1" dirty="0">
                <a:solidFill>
                  <a:srgbClr val="5688A7"/>
                </a:solidFill>
                <a:latin typeface="Google Sans"/>
              </a:rPr>
              <a:t>Giovanna DE CHIARA, PhD, P.E</a:t>
            </a:r>
            <a:endParaRPr lang="it-IT" i="1" dirty="0">
              <a:solidFill>
                <a:srgbClr val="5688A7"/>
              </a:solidFill>
            </a:endParaRPr>
          </a:p>
        </p:txBody>
      </p:sp>
    </p:spTree>
    <p:extLst>
      <p:ext uri="{BB962C8B-B14F-4D97-AF65-F5344CB8AC3E}">
        <p14:creationId xmlns:p14="http://schemas.microsoft.com/office/powerpoint/2010/main" val="473777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39DA6B-AA8B-428F-E6A5-A75396913D2F}"/>
            </a:ext>
          </a:extLst>
        </p:cNvPr>
        <p:cNvGrpSpPr/>
        <p:nvPr/>
      </p:nvGrpSpPr>
      <p:grpSpPr>
        <a:xfrm>
          <a:off x="0" y="0"/>
          <a:ext cx="0" cy="0"/>
          <a:chOff x="0" y="0"/>
          <a:chExt cx="0" cy="0"/>
        </a:xfrm>
      </p:grpSpPr>
      <p:pic>
        <p:nvPicPr>
          <p:cNvPr id="4" name="Immagine 3">
            <a:extLst>
              <a:ext uri="{FF2B5EF4-FFF2-40B4-BE49-F238E27FC236}">
                <a16:creationId xmlns:a16="http://schemas.microsoft.com/office/drawing/2014/main" id="{F09358B2-297A-C505-4425-70C53CEF2229}"/>
              </a:ext>
            </a:extLst>
          </p:cNvPr>
          <p:cNvPicPr>
            <a:picLocks noChangeAspect="1"/>
          </p:cNvPicPr>
          <p:nvPr/>
        </p:nvPicPr>
        <p:blipFill>
          <a:blip r:embed="rId3"/>
          <a:srcRect l="19089" t="52015"/>
          <a:stretch>
            <a:fillRect/>
          </a:stretch>
        </p:blipFill>
        <p:spPr>
          <a:xfrm>
            <a:off x="5540490" y="4634129"/>
            <a:ext cx="2542166" cy="1532467"/>
          </a:xfrm>
          <a:prstGeom prst="rect">
            <a:avLst/>
          </a:prstGeom>
        </p:spPr>
      </p:pic>
      <p:pic>
        <p:nvPicPr>
          <p:cNvPr id="78" name="Immagine 77">
            <a:extLst>
              <a:ext uri="{FF2B5EF4-FFF2-40B4-BE49-F238E27FC236}">
                <a16:creationId xmlns:a16="http://schemas.microsoft.com/office/drawing/2014/main" id="{7699E88D-DB62-C1CF-627E-CE3303766A9E}"/>
              </a:ext>
            </a:extLst>
          </p:cNvPr>
          <p:cNvPicPr>
            <a:picLocks noChangeAspect="1"/>
          </p:cNvPicPr>
          <p:nvPr/>
        </p:nvPicPr>
        <p:blipFill rotWithShape="1">
          <a:blip r:embed="rId4"/>
          <a:srcRect r="12424"/>
          <a:stretch/>
        </p:blipFill>
        <p:spPr>
          <a:xfrm>
            <a:off x="3226819" y="4674282"/>
            <a:ext cx="2219626" cy="1537385"/>
          </a:xfrm>
          <a:prstGeom prst="rect">
            <a:avLst/>
          </a:prstGeom>
        </p:spPr>
      </p:pic>
      <p:sp>
        <p:nvSpPr>
          <p:cNvPr id="82" name="CasellaDiTesto 81">
            <a:extLst>
              <a:ext uri="{FF2B5EF4-FFF2-40B4-BE49-F238E27FC236}">
                <a16:creationId xmlns:a16="http://schemas.microsoft.com/office/drawing/2014/main" id="{C5C77EB4-1B27-DA74-1C9E-00A030B6618B}"/>
              </a:ext>
            </a:extLst>
          </p:cNvPr>
          <p:cNvSpPr txBox="1"/>
          <p:nvPr/>
        </p:nvSpPr>
        <p:spPr>
          <a:xfrm>
            <a:off x="273609" y="4751106"/>
            <a:ext cx="2859166" cy="1546577"/>
          </a:xfrm>
          <a:prstGeom prst="rect">
            <a:avLst/>
          </a:prstGeom>
          <a:solidFill>
            <a:schemeClr val="bg1">
              <a:lumMod val="95000"/>
            </a:schemeClr>
          </a:solidFill>
        </p:spPr>
        <p:txBody>
          <a:bodyPr wrap="square">
            <a:spAutoFit/>
          </a:bodyPr>
          <a:lstStyle/>
          <a:p>
            <a:pPr algn="just"/>
            <a:r>
              <a:rPr lang="en-US" sz="1050" i="1" dirty="0">
                <a:latin typeface="Calibri" panose="020F0502020204030204" pitchFamily="34" charset="0"/>
              </a:rPr>
              <a:t>The Municipality of Minori, similarly to the other municipalities along the Amalfi Coast, is affected by extensive and significant hydrogeological issues. This is evidenced by the countless landslide events recorded in the past, which have caused severe damage to structural and infrastructural assets, as well as to historical and cultural heritage, and have resulted in numerous loss of human lives.</a:t>
            </a:r>
            <a:endParaRPr lang="it-IT" sz="1050" b="1" i="1" dirty="0">
              <a:latin typeface="Calibri" panose="020F0502020204030204" pitchFamily="34" charset="0"/>
            </a:endParaRPr>
          </a:p>
        </p:txBody>
      </p:sp>
      <p:pic>
        <p:nvPicPr>
          <p:cNvPr id="67" name="Immagine 66">
            <a:extLst>
              <a:ext uri="{FF2B5EF4-FFF2-40B4-BE49-F238E27FC236}">
                <a16:creationId xmlns:a16="http://schemas.microsoft.com/office/drawing/2014/main" id="{3025EE01-088F-8B89-F402-1B39F4B9F205}"/>
              </a:ext>
            </a:extLst>
          </p:cNvPr>
          <p:cNvPicPr>
            <a:picLocks noChangeAspect="1"/>
          </p:cNvPicPr>
          <p:nvPr/>
        </p:nvPicPr>
        <p:blipFill>
          <a:blip r:embed="rId5"/>
          <a:stretch>
            <a:fillRect/>
          </a:stretch>
        </p:blipFill>
        <p:spPr>
          <a:xfrm>
            <a:off x="10101097" y="2927050"/>
            <a:ext cx="1954899" cy="3479474"/>
          </a:xfrm>
          <a:prstGeom prst="rect">
            <a:avLst/>
          </a:prstGeom>
          <a:ln>
            <a:solidFill>
              <a:srgbClr val="E0D3C3"/>
            </a:solidFill>
          </a:ln>
        </p:spPr>
      </p:pic>
      <p:pic>
        <p:nvPicPr>
          <p:cNvPr id="70" name="Immagine 69">
            <a:extLst>
              <a:ext uri="{FF2B5EF4-FFF2-40B4-BE49-F238E27FC236}">
                <a16:creationId xmlns:a16="http://schemas.microsoft.com/office/drawing/2014/main" id="{E7258FA0-63A0-0096-D32B-88BBB0997EAA}"/>
              </a:ext>
            </a:extLst>
          </p:cNvPr>
          <p:cNvPicPr>
            <a:picLocks noChangeAspect="1"/>
          </p:cNvPicPr>
          <p:nvPr/>
        </p:nvPicPr>
        <p:blipFill>
          <a:blip r:embed="rId6">
            <a:clrChange>
              <a:clrFrom>
                <a:srgbClr val="FFFFFF"/>
              </a:clrFrom>
              <a:clrTo>
                <a:srgbClr val="FFFFFF">
                  <a:alpha val="0"/>
                </a:srgbClr>
              </a:clrTo>
            </a:clrChange>
          </a:blip>
          <a:stretch>
            <a:fillRect/>
          </a:stretch>
        </p:blipFill>
        <p:spPr>
          <a:xfrm>
            <a:off x="6422908" y="536345"/>
            <a:ext cx="4532467" cy="5826650"/>
          </a:xfrm>
          <a:prstGeom prst="rect">
            <a:avLst/>
          </a:prstGeom>
        </p:spPr>
      </p:pic>
      <p:sp>
        <p:nvSpPr>
          <p:cNvPr id="5" name="Titolo 6">
            <a:extLst>
              <a:ext uri="{FF2B5EF4-FFF2-40B4-BE49-F238E27FC236}">
                <a16:creationId xmlns:a16="http://schemas.microsoft.com/office/drawing/2014/main" id="{3CD05A8E-292C-C3E0-1077-5B451447BFD2}"/>
              </a:ext>
            </a:extLst>
          </p:cNvPr>
          <p:cNvSpPr txBox="1">
            <a:spLocks/>
          </p:cNvSpPr>
          <p:nvPr/>
        </p:nvSpPr>
        <p:spPr>
          <a:xfrm>
            <a:off x="0" y="1"/>
            <a:ext cx="12158362" cy="646332"/>
          </a:xfrm>
          <a:prstGeom prst="rect">
            <a:avLst/>
          </a:prstGeom>
        </p:spPr>
        <p:txBody>
          <a:bodyPr/>
          <a:lstStyle>
            <a:lvl1pPr algn="l" defTabSz="914400" rtl="0" eaLnBrk="1" latinLnBrk="0" hangingPunct="1">
              <a:lnSpc>
                <a:spcPct val="90000"/>
              </a:lnSpc>
              <a:spcBef>
                <a:spcPct val="0"/>
              </a:spcBef>
              <a:buNone/>
              <a:defRPr lang="it-IT" sz="4400" kern="1200">
                <a:solidFill>
                  <a:schemeClr val="tx1"/>
                </a:solidFill>
                <a:latin typeface="+mj-lt"/>
                <a:ea typeface="+mj-ea"/>
                <a:cs typeface="+mj-cs"/>
              </a:defRPr>
            </a:lvl1pPr>
          </a:lstStyle>
          <a:p>
            <a:pPr algn="r">
              <a:lnSpc>
                <a:spcPct val="100000"/>
              </a:lnSpc>
            </a:pPr>
            <a:r>
              <a:rPr lang="en-US" sz="2400" b="1" i="1" dirty="0"/>
              <a:t>The pilot study of the h</a:t>
            </a:r>
            <a:r>
              <a:rPr lang="en-US" sz="2400" b="1" i="1" dirty="0">
                <a:solidFill>
                  <a:srgbClr val="1D2D4B"/>
                </a:solidFill>
              </a:rPr>
              <a:t>ydrogeological risk management in the Municipality of Minori</a:t>
            </a:r>
          </a:p>
          <a:p>
            <a:pPr algn="r">
              <a:lnSpc>
                <a:spcPct val="100000"/>
              </a:lnSpc>
            </a:pPr>
            <a:endParaRPr lang="it-IT" sz="2400" b="1" i="1" dirty="0"/>
          </a:p>
        </p:txBody>
      </p:sp>
      <p:pic>
        <p:nvPicPr>
          <p:cNvPr id="3" name="Immagine 2">
            <a:extLst>
              <a:ext uri="{FF2B5EF4-FFF2-40B4-BE49-F238E27FC236}">
                <a16:creationId xmlns:a16="http://schemas.microsoft.com/office/drawing/2014/main" id="{D41A2597-62B9-94BF-7674-ADD0F6C1E3A6}"/>
              </a:ext>
            </a:extLst>
          </p:cNvPr>
          <p:cNvPicPr>
            <a:picLocks noChangeAspect="1"/>
          </p:cNvPicPr>
          <p:nvPr/>
        </p:nvPicPr>
        <p:blipFill>
          <a:blip r:embed="rId7"/>
          <a:srcRect b="6441"/>
          <a:stretch>
            <a:fillRect/>
          </a:stretch>
        </p:blipFill>
        <p:spPr>
          <a:xfrm>
            <a:off x="269930" y="646333"/>
            <a:ext cx="6075817" cy="3813052"/>
          </a:xfrm>
          <a:prstGeom prst="rect">
            <a:avLst/>
          </a:prstGeom>
          <a:ln>
            <a:solidFill>
              <a:schemeClr val="bg2">
                <a:lumMod val="90000"/>
              </a:schemeClr>
            </a:solidFill>
          </a:ln>
        </p:spPr>
      </p:pic>
    </p:spTree>
    <p:extLst>
      <p:ext uri="{BB962C8B-B14F-4D97-AF65-F5344CB8AC3E}">
        <p14:creationId xmlns:p14="http://schemas.microsoft.com/office/powerpoint/2010/main" val="20400610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6C7D49-478C-7BAA-6779-2BC02D343106}"/>
            </a:ext>
          </a:extLst>
        </p:cNvPr>
        <p:cNvGrpSpPr/>
        <p:nvPr/>
      </p:nvGrpSpPr>
      <p:grpSpPr>
        <a:xfrm>
          <a:off x="0" y="0"/>
          <a:ext cx="0" cy="0"/>
          <a:chOff x="0" y="0"/>
          <a:chExt cx="0" cy="0"/>
        </a:xfrm>
      </p:grpSpPr>
      <p:sp>
        <p:nvSpPr>
          <p:cNvPr id="2" name="Titolo 6">
            <a:extLst>
              <a:ext uri="{FF2B5EF4-FFF2-40B4-BE49-F238E27FC236}">
                <a16:creationId xmlns:a16="http://schemas.microsoft.com/office/drawing/2014/main" id="{7A3C3A93-0469-F308-6CFC-8D29A1E892F6}"/>
              </a:ext>
            </a:extLst>
          </p:cNvPr>
          <p:cNvSpPr txBox="1">
            <a:spLocks/>
          </p:cNvSpPr>
          <p:nvPr/>
        </p:nvSpPr>
        <p:spPr>
          <a:xfrm>
            <a:off x="0" y="1"/>
            <a:ext cx="12158362" cy="646332"/>
          </a:xfrm>
          <a:prstGeom prst="rect">
            <a:avLst/>
          </a:prstGeom>
        </p:spPr>
        <p:txBody>
          <a:bodyPr/>
          <a:lstStyle>
            <a:lvl1pPr algn="l" defTabSz="914400" rtl="0" eaLnBrk="1" latinLnBrk="0" hangingPunct="1">
              <a:lnSpc>
                <a:spcPct val="90000"/>
              </a:lnSpc>
              <a:spcBef>
                <a:spcPct val="0"/>
              </a:spcBef>
              <a:buNone/>
              <a:defRPr lang="it-IT" sz="4400" kern="1200">
                <a:solidFill>
                  <a:schemeClr val="tx1"/>
                </a:solidFill>
                <a:latin typeface="+mj-lt"/>
                <a:ea typeface="+mj-ea"/>
                <a:cs typeface="+mj-cs"/>
              </a:defRPr>
            </a:lvl1pPr>
          </a:lstStyle>
          <a:p>
            <a:pPr algn="r">
              <a:lnSpc>
                <a:spcPct val="100000"/>
              </a:lnSpc>
            </a:pPr>
            <a:r>
              <a:rPr lang="en-US" sz="2400" b="1" i="1" dirty="0"/>
              <a:t>Conclusions</a:t>
            </a:r>
          </a:p>
          <a:p>
            <a:pPr algn="r">
              <a:lnSpc>
                <a:spcPct val="100000"/>
              </a:lnSpc>
            </a:pPr>
            <a:endParaRPr lang="it-IT" sz="2400" b="1" i="1" dirty="0"/>
          </a:p>
        </p:txBody>
      </p:sp>
      <p:grpSp>
        <p:nvGrpSpPr>
          <p:cNvPr id="38" name="Gruppo 37">
            <a:extLst>
              <a:ext uri="{FF2B5EF4-FFF2-40B4-BE49-F238E27FC236}">
                <a16:creationId xmlns:a16="http://schemas.microsoft.com/office/drawing/2014/main" id="{BEBDAF15-EBB0-CB21-236D-FA416873926F}"/>
              </a:ext>
            </a:extLst>
          </p:cNvPr>
          <p:cNvGrpSpPr>
            <a:grpSpLocks noChangeAspect="1"/>
          </p:cNvGrpSpPr>
          <p:nvPr/>
        </p:nvGrpSpPr>
        <p:grpSpPr>
          <a:xfrm>
            <a:off x="303391" y="2213297"/>
            <a:ext cx="7111368" cy="3690939"/>
            <a:chOff x="280848" y="2034346"/>
            <a:chExt cx="8062393" cy="4184539"/>
          </a:xfrm>
        </p:grpSpPr>
        <p:grpSp>
          <p:nvGrpSpPr>
            <p:cNvPr id="6" name="Gruppo 5">
              <a:extLst>
                <a:ext uri="{FF2B5EF4-FFF2-40B4-BE49-F238E27FC236}">
                  <a16:creationId xmlns:a16="http://schemas.microsoft.com/office/drawing/2014/main" id="{0B2550BD-5D5E-E371-5DB3-8E0729CBF795}"/>
                </a:ext>
              </a:extLst>
            </p:cNvPr>
            <p:cNvGrpSpPr>
              <a:grpSpLocks noChangeAspect="1"/>
            </p:cNvGrpSpPr>
            <p:nvPr/>
          </p:nvGrpSpPr>
          <p:grpSpPr>
            <a:xfrm>
              <a:off x="5075790" y="2034346"/>
              <a:ext cx="2768293" cy="154969"/>
              <a:chOff x="4572000" y="1462195"/>
              <a:chExt cx="3486150" cy="195155"/>
            </a:xfrm>
          </p:grpSpPr>
          <p:sp>
            <p:nvSpPr>
              <p:cNvPr id="3" name="Rettangolo 2">
                <a:extLst>
                  <a:ext uri="{FF2B5EF4-FFF2-40B4-BE49-F238E27FC236}">
                    <a16:creationId xmlns:a16="http://schemas.microsoft.com/office/drawing/2014/main" id="{3EA61994-DC05-A752-B7E5-1C2EF1F7034E}"/>
                  </a:ext>
                </a:extLst>
              </p:cNvPr>
              <p:cNvSpPr/>
              <p:nvPr/>
            </p:nvSpPr>
            <p:spPr>
              <a:xfrm>
                <a:off x="4572000" y="1508197"/>
                <a:ext cx="584200" cy="149153"/>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Rettangolo 4">
                <a:extLst>
                  <a:ext uri="{FF2B5EF4-FFF2-40B4-BE49-F238E27FC236}">
                    <a16:creationId xmlns:a16="http://schemas.microsoft.com/office/drawing/2014/main" id="{F2CED3BE-E258-5385-043C-375339386EA3}"/>
                  </a:ext>
                </a:extLst>
              </p:cNvPr>
              <p:cNvSpPr/>
              <p:nvPr/>
            </p:nvSpPr>
            <p:spPr>
              <a:xfrm>
                <a:off x="7473950" y="1462195"/>
                <a:ext cx="584200" cy="149153"/>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grpSp>
        <p:pic>
          <p:nvPicPr>
            <p:cNvPr id="28" name="Immagine 27">
              <a:extLst>
                <a:ext uri="{FF2B5EF4-FFF2-40B4-BE49-F238E27FC236}">
                  <a16:creationId xmlns:a16="http://schemas.microsoft.com/office/drawing/2014/main" id="{8F840361-FDA1-D3DB-BB44-CFBFA3F57113}"/>
                </a:ext>
              </a:extLst>
            </p:cNvPr>
            <p:cNvPicPr>
              <a:picLocks noChangeAspect="1"/>
            </p:cNvPicPr>
            <p:nvPr/>
          </p:nvPicPr>
          <p:blipFill>
            <a:blip r:embed="rId3"/>
            <a:srcRect t="7615"/>
            <a:stretch>
              <a:fillRect/>
            </a:stretch>
          </p:blipFill>
          <p:spPr>
            <a:xfrm>
              <a:off x="280848" y="2152788"/>
              <a:ext cx="8062393" cy="4066097"/>
            </a:xfrm>
            <a:prstGeom prst="rect">
              <a:avLst/>
            </a:prstGeom>
          </p:spPr>
        </p:pic>
        <p:pic>
          <p:nvPicPr>
            <p:cNvPr id="31" name="Immagine 30">
              <a:extLst>
                <a:ext uri="{FF2B5EF4-FFF2-40B4-BE49-F238E27FC236}">
                  <a16:creationId xmlns:a16="http://schemas.microsoft.com/office/drawing/2014/main" id="{E88B11A2-D1F2-BB94-870F-5EEAA9DA7B3C}"/>
                </a:ext>
              </a:extLst>
            </p:cNvPr>
            <p:cNvPicPr>
              <a:picLocks noChangeAspect="1"/>
            </p:cNvPicPr>
            <p:nvPr/>
          </p:nvPicPr>
          <p:blipFill>
            <a:blip r:embed="rId4"/>
            <a:stretch>
              <a:fillRect/>
            </a:stretch>
          </p:blipFill>
          <p:spPr>
            <a:xfrm>
              <a:off x="2775413" y="5319341"/>
              <a:ext cx="597460" cy="609653"/>
            </a:xfrm>
            <a:prstGeom prst="rect">
              <a:avLst/>
            </a:prstGeom>
          </p:spPr>
        </p:pic>
        <p:sp>
          <p:nvSpPr>
            <p:cNvPr id="33" name="Rettangolo 32">
              <a:extLst>
                <a:ext uri="{FF2B5EF4-FFF2-40B4-BE49-F238E27FC236}">
                  <a16:creationId xmlns:a16="http://schemas.microsoft.com/office/drawing/2014/main" id="{90B38C2F-1979-FFD1-D959-F1D23AC8A9C5}"/>
                </a:ext>
              </a:extLst>
            </p:cNvPr>
            <p:cNvSpPr/>
            <p:nvPr/>
          </p:nvSpPr>
          <p:spPr>
            <a:xfrm>
              <a:off x="4862076" y="4470400"/>
              <a:ext cx="1698744" cy="1333500"/>
            </a:xfrm>
            <a:prstGeom prst="rect">
              <a:avLst/>
            </a:prstGeom>
            <a:solidFill>
              <a:srgbClr val="E2F1F8"/>
            </a:solidFill>
            <a:ln>
              <a:solidFill>
                <a:srgbClr val="E2F1F8"/>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35" name="Figura a mano libera: forma 34">
              <a:extLst>
                <a:ext uri="{FF2B5EF4-FFF2-40B4-BE49-F238E27FC236}">
                  <a16:creationId xmlns:a16="http://schemas.microsoft.com/office/drawing/2014/main" id="{E2381F27-D617-E517-BC55-6389756D94DE}"/>
                </a:ext>
              </a:extLst>
            </p:cNvPr>
            <p:cNvSpPr/>
            <p:nvPr/>
          </p:nvSpPr>
          <p:spPr>
            <a:xfrm>
              <a:off x="3729771" y="4497070"/>
              <a:ext cx="1463041" cy="1309370"/>
            </a:xfrm>
            <a:custGeom>
              <a:avLst/>
              <a:gdLst>
                <a:gd name="csX0" fmla="*/ 1013460 w 1013460"/>
                <a:gd name="csY0" fmla="*/ 0 h 1249680"/>
                <a:gd name="csX1" fmla="*/ 0 w 1013460"/>
                <a:gd name="csY1" fmla="*/ 762000 h 1249680"/>
                <a:gd name="csX2" fmla="*/ 990600 w 1013460"/>
                <a:gd name="csY2" fmla="*/ 1249680 h 1249680"/>
                <a:gd name="csX3" fmla="*/ 1013460 w 1013460"/>
                <a:gd name="csY3" fmla="*/ 0 h 1249680"/>
                <a:gd name="csX0" fmla="*/ 1013460 w 1028700"/>
                <a:gd name="csY0" fmla="*/ 0 h 1272540"/>
                <a:gd name="csX1" fmla="*/ 0 w 1028700"/>
                <a:gd name="csY1" fmla="*/ 762000 h 1272540"/>
                <a:gd name="csX2" fmla="*/ 1028700 w 1028700"/>
                <a:gd name="csY2" fmla="*/ 1272540 h 1272540"/>
                <a:gd name="csX3" fmla="*/ 1013460 w 1028700"/>
                <a:gd name="csY3" fmla="*/ 0 h 1272540"/>
                <a:gd name="csX0" fmla="*/ 1440180 w 1455420"/>
                <a:gd name="csY0" fmla="*/ 0 h 1272540"/>
                <a:gd name="csX1" fmla="*/ 0 w 1455420"/>
                <a:gd name="csY1" fmla="*/ 693420 h 1272540"/>
                <a:gd name="csX2" fmla="*/ 1455420 w 1455420"/>
                <a:gd name="csY2" fmla="*/ 1272540 h 1272540"/>
                <a:gd name="csX3" fmla="*/ 1440180 w 1455420"/>
                <a:gd name="csY3" fmla="*/ 0 h 1272540"/>
                <a:gd name="csX0" fmla="*/ 1440180 w 1455420"/>
                <a:gd name="csY0" fmla="*/ 1270 h 1273810"/>
                <a:gd name="csX1" fmla="*/ 1442302 w 1455420"/>
                <a:gd name="csY1" fmla="*/ 0 h 1273810"/>
                <a:gd name="csX2" fmla="*/ 0 w 1455420"/>
                <a:gd name="csY2" fmla="*/ 694690 h 1273810"/>
                <a:gd name="csX3" fmla="*/ 1455420 w 1455420"/>
                <a:gd name="csY3" fmla="*/ 1273810 h 1273810"/>
                <a:gd name="csX4" fmla="*/ 1440180 w 1455420"/>
                <a:gd name="csY4" fmla="*/ 1270 h 1273810"/>
                <a:gd name="csX0" fmla="*/ 1714500 w 1714500"/>
                <a:gd name="csY0" fmla="*/ 298450 h 1273810"/>
                <a:gd name="csX1" fmla="*/ 1442302 w 1714500"/>
                <a:gd name="csY1" fmla="*/ 0 h 1273810"/>
                <a:gd name="csX2" fmla="*/ 0 w 1714500"/>
                <a:gd name="csY2" fmla="*/ 694690 h 1273810"/>
                <a:gd name="csX3" fmla="*/ 1455420 w 1714500"/>
                <a:gd name="csY3" fmla="*/ 1273810 h 1273810"/>
                <a:gd name="csX4" fmla="*/ 1714500 w 1714500"/>
                <a:gd name="csY4" fmla="*/ 298450 h 1273810"/>
                <a:gd name="csX0" fmla="*/ 1714500 w 1714500"/>
                <a:gd name="csY0" fmla="*/ 290830 h 1266190"/>
                <a:gd name="csX1" fmla="*/ 1145122 w 1714500"/>
                <a:gd name="csY1" fmla="*/ 0 h 1266190"/>
                <a:gd name="csX2" fmla="*/ 0 w 1714500"/>
                <a:gd name="csY2" fmla="*/ 687070 h 1266190"/>
                <a:gd name="csX3" fmla="*/ 1455420 w 1714500"/>
                <a:gd name="csY3" fmla="*/ 1266190 h 1266190"/>
                <a:gd name="csX4" fmla="*/ 1714500 w 1714500"/>
                <a:gd name="csY4" fmla="*/ 290830 h 1266190"/>
                <a:gd name="csX0" fmla="*/ 1463040 w 1463040"/>
                <a:gd name="csY0" fmla="*/ 0 h 1287780"/>
                <a:gd name="csX1" fmla="*/ 1145122 w 1463040"/>
                <a:gd name="csY1" fmla="*/ 21590 h 1287780"/>
                <a:gd name="csX2" fmla="*/ 0 w 1463040"/>
                <a:gd name="csY2" fmla="*/ 708660 h 1287780"/>
                <a:gd name="csX3" fmla="*/ 1455420 w 1463040"/>
                <a:gd name="csY3" fmla="*/ 1287780 h 1287780"/>
                <a:gd name="csX4" fmla="*/ 1463040 w 1463040"/>
                <a:gd name="csY4" fmla="*/ 0 h 1287780"/>
                <a:gd name="csX0" fmla="*/ 1463040 w 1463040"/>
                <a:gd name="csY0" fmla="*/ 0 h 1287780"/>
                <a:gd name="csX1" fmla="*/ 1145122 w 1463040"/>
                <a:gd name="csY1" fmla="*/ 21590 h 1287780"/>
                <a:gd name="csX2" fmla="*/ 0 w 1463040"/>
                <a:gd name="csY2" fmla="*/ 708660 h 1287780"/>
                <a:gd name="csX3" fmla="*/ 1455420 w 1463040"/>
                <a:gd name="csY3" fmla="*/ 1287780 h 1287780"/>
                <a:gd name="csX4" fmla="*/ 1442302 w 1463040"/>
                <a:gd name="csY4" fmla="*/ 1271270 h 1287780"/>
                <a:gd name="csX5" fmla="*/ 1463040 w 1463040"/>
                <a:gd name="csY5" fmla="*/ 0 h 1287780"/>
                <a:gd name="csX0" fmla="*/ 1463040 w 1777582"/>
                <a:gd name="csY0" fmla="*/ 0 h 1287780"/>
                <a:gd name="csX1" fmla="*/ 1145122 w 1777582"/>
                <a:gd name="csY1" fmla="*/ 21590 h 1287780"/>
                <a:gd name="csX2" fmla="*/ 0 w 1777582"/>
                <a:gd name="csY2" fmla="*/ 708660 h 1287780"/>
                <a:gd name="csX3" fmla="*/ 1455420 w 1777582"/>
                <a:gd name="csY3" fmla="*/ 1287780 h 1287780"/>
                <a:gd name="csX4" fmla="*/ 1777582 w 1777582"/>
                <a:gd name="csY4" fmla="*/ 1225550 h 1287780"/>
                <a:gd name="csX5" fmla="*/ 1463040 w 1777582"/>
                <a:gd name="csY5" fmla="*/ 0 h 1287780"/>
                <a:gd name="csX0" fmla="*/ 1463040 w 1777582"/>
                <a:gd name="csY0" fmla="*/ 0 h 1249680"/>
                <a:gd name="csX1" fmla="*/ 1145122 w 1777582"/>
                <a:gd name="csY1" fmla="*/ 21590 h 1249680"/>
                <a:gd name="csX2" fmla="*/ 0 w 1777582"/>
                <a:gd name="csY2" fmla="*/ 708660 h 1249680"/>
                <a:gd name="csX3" fmla="*/ 1135380 w 1777582"/>
                <a:gd name="csY3" fmla="*/ 1249680 h 1249680"/>
                <a:gd name="csX4" fmla="*/ 1777582 w 1777582"/>
                <a:gd name="csY4" fmla="*/ 1225550 h 1249680"/>
                <a:gd name="csX5" fmla="*/ 1463040 w 1777582"/>
                <a:gd name="csY5" fmla="*/ 0 h 1249680"/>
                <a:gd name="csX0" fmla="*/ 1463040 w 1463040"/>
                <a:gd name="csY0" fmla="*/ 0 h 1309370"/>
                <a:gd name="csX1" fmla="*/ 1145122 w 1463040"/>
                <a:gd name="csY1" fmla="*/ 21590 h 1309370"/>
                <a:gd name="csX2" fmla="*/ 0 w 1463040"/>
                <a:gd name="csY2" fmla="*/ 708660 h 1309370"/>
                <a:gd name="csX3" fmla="*/ 1135380 w 1463040"/>
                <a:gd name="csY3" fmla="*/ 1249680 h 1309370"/>
                <a:gd name="csX4" fmla="*/ 1442302 w 1463040"/>
                <a:gd name="csY4" fmla="*/ 1309370 h 1309370"/>
                <a:gd name="csX5" fmla="*/ 1463040 w 1463040"/>
                <a:gd name="csY5" fmla="*/ 0 h 1309370"/>
                <a:gd name="csX0" fmla="*/ 1420178 w 1420178"/>
                <a:gd name="csY0" fmla="*/ 0 h 1309370"/>
                <a:gd name="csX1" fmla="*/ 1102260 w 1420178"/>
                <a:gd name="csY1" fmla="*/ 21590 h 1309370"/>
                <a:gd name="csX2" fmla="*/ 0 w 1420178"/>
                <a:gd name="csY2" fmla="*/ 737235 h 1309370"/>
                <a:gd name="csX3" fmla="*/ 1092518 w 1420178"/>
                <a:gd name="csY3" fmla="*/ 1249680 h 1309370"/>
                <a:gd name="csX4" fmla="*/ 1399440 w 1420178"/>
                <a:gd name="csY4" fmla="*/ 1309370 h 1309370"/>
                <a:gd name="csX5" fmla="*/ 1420178 w 1420178"/>
                <a:gd name="csY5" fmla="*/ 0 h 1309370"/>
                <a:gd name="csX0" fmla="*/ 1472566 w 1472566"/>
                <a:gd name="csY0" fmla="*/ 0 h 1309370"/>
                <a:gd name="csX1" fmla="*/ 1154648 w 1472566"/>
                <a:gd name="csY1" fmla="*/ 21590 h 1309370"/>
                <a:gd name="csX2" fmla="*/ 0 w 1472566"/>
                <a:gd name="csY2" fmla="*/ 713422 h 1309370"/>
                <a:gd name="csX3" fmla="*/ 1144906 w 1472566"/>
                <a:gd name="csY3" fmla="*/ 1249680 h 1309370"/>
                <a:gd name="csX4" fmla="*/ 1451828 w 1472566"/>
                <a:gd name="csY4" fmla="*/ 1309370 h 1309370"/>
                <a:gd name="csX5" fmla="*/ 1472566 w 1472566"/>
                <a:gd name="csY5" fmla="*/ 0 h 1309370"/>
                <a:gd name="csX0" fmla="*/ 1463041 w 1463041"/>
                <a:gd name="csY0" fmla="*/ 0 h 1309370"/>
                <a:gd name="csX1" fmla="*/ 1154648 w 1463041"/>
                <a:gd name="csY1" fmla="*/ 21590 h 1309370"/>
                <a:gd name="csX2" fmla="*/ 0 w 1463041"/>
                <a:gd name="csY2" fmla="*/ 713422 h 1309370"/>
                <a:gd name="csX3" fmla="*/ 1144906 w 1463041"/>
                <a:gd name="csY3" fmla="*/ 1249680 h 1309370"/>
                <a:gd name="csX4" fmla="*/ 1451828 w 1463041"/>
                <a:gd name="csY4" fmla="*/ 1309370 h 1309370"/>
                <a:gd name="csX5" fmla="*/ 1463041 w 1463041"/>
                <a:gd name="csY5" fmla="*/ 0 h 1309370"/>
              </a:gdLst>
              <a:ahLst/>
              <a:cxnLst>
                <a:cxn ang="0">
                  <a:pos x="csX0" y="csY0"/>
                </a:cxn>
                <a:cxn ang="0">
                  <a:pos x="csX1" y="csY1"/>
                </a:cxn>
                <a:cxn ang="0">
                  <a:pos x="csX2" y="csY2"/>
                </a:cxn>
                <a:cxn ang="0">
                  <a:pos x="csX3" y="csY3"/>
                </a:cxn>
                <a:cxn ang="0">
                  <a:pos x="csX4" y="csY4"/>
                </a:cxn>
                <a:cxn ang="0">
                  <a:pos x="csX5" y="csY5"/>
                </a:cxn>
              </a:cxnLst>
              <a:rect l="l" t="t" r="r" b="b"/>
              <a:pathLst>
                <a:path w="1463041" h="1309370">
                  <a:moveTo>
                    <a:pt x="1463041" y="0"/>
                  </a:moveTo>
                  <a:lnTo>
                    <a:pt x="1154648" y="21590"/>
                  </a:lnTo>
                  <a:lnTo>
                    <a:pt x="0" y="713422"/>
                  </a:lnTo>
                  <a:lnTo>
                    <a:pt x="1144906" y="1249680"/>
                  </a:lnTo>
                  <a:lnTo>
                    <a:pt x="1451828" y="1309370"/>
                  </a:lnTo>
                  <a:cubicBezTo>
                    <a:pt x="1455566" y="872913"/>
                    <a:pt x="1459303" y="436457"/>
                    <a:pt x="1463041" y="0"/>
                  </a:cubicBezTo>
                  <a:close/>
                </a:path>
              </a:pathLst>
            </a:custGeom>
            <a:solidFill>
              <a:srgbClr val="EAD8C4">
                <a:alpha val="60000"/>
              </a:srgbClr>
            </a:solidFill>
            <a:ln>
              <a:solidFill>
                <a:srgbClr val="AB8A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pic>
          <p:nvPicPr>
            <p:cNvPr id="36" name="Immagine 35">
              <a:extLst>
                <a:ext uri="{FF2B5EF4-FFF2-40B4-BE49-F238E27FC236}">
                  <a16:creationId xmlns:a16="http://schemas.microsoft.com/office/drawing/2014/main" id="{D8E3CB1A-EDFB-35F5-4DA4-5FB3ED207567}"/>
                </a:ext>
              </a:extLst>
            </p:cNvPr>
            <p:cNvPicPr>
              <a:picLocks noChangeAspect="1"/>
            </p:cNvPicPr>
            <p:nvPr/>
          </p:nvPicPr>
          <p:blipFill>
            <a:blip r:embed="rId5"/>
            <a:stretch>
              <a:fillRect/>
            </a:stretch>
          </p:blipFill>
          <p:spPr>
            <a:xfrm>
              <a:off x="5143129" y="4493994"/>
              <a:ext cx="952872" cy="1309906"/>
            </a:xfrm>
            <a:prstGeom prst="rect">
              <a:avLst/>
            </a:prstGeom>
          </p:spPr>
        </p:pic>
        <p:sp>
          <p:nvSpPr>
            <p:cNvPr id="37" name="Figura a mano libera: forma 36">
              <a:extLst>
                <a:ext uri="{FF2B5EF4-FFF2-40B4-BE49-F238E27FC236}">
                  <a16:creationId xmlns:a16="http://schemas.microsoft.com/office/drawing/2014/main" id="{56A6ED00-F74C-1CB5-388B-8F35DC62D343}"/>
                </a:ext>
              </a:extLst>
            </p:cNvPr>
            <p:cNvSpPr/>
            <p:nvPr/>
          </p:nvSpPr>
          <p:spPr>
            <a:xfrm>
              <a:off x="5715000" y="4503420"/>
              <a:ext cx="1013460" cy="1249680"/>
            </a:xfrm>
            <a:custGeom>
              <a:avLst/>
              <a:gdLst>
                <a:gd name="csX0" fmla="*/ 1013460 w 1013460"/>
                <a:gd name="csY0" fmla="*/ 0 h 1249680"/>
                <a:gd name="csX1" fmla="*/ 0 w 1013460"/>
                <a:gd name="csY1" fmla="*/ 762000 h 1249680"/>
                <a:gd name="csX2" fmla="*/ 990600 w 1013460"/>
                <a:gd name="csY2" fmla="*/ 1249680 h 1249680"/>
                <a:gd name="csX3" fmla="*/ 1013460 w 1013460"/>
                <a:gd name="csY3" fmla="*/ 0 h 1249680"/>
              </a:gdLst>
              <a:ahLst/>
              <a:cxnLst>
                <a:cxn ang="0">
                  <a:pos x="csX0" y="csY0"/>
                </a:cxn>
                <a:cxn ang="0">
                  <a:pos x="csX1" y="csY1"/>
                </a:cxn>
                <a:cxn ang="0">
                  <a:pos x="csX2" y="csY2"/>
                </a:cxn>
                <a:cxn ang="0">
                  <a:pos x="csX3" y="csY3"/>
                </a:cxn>
              </a:cxnLst>
              <a:rect l="l" t="t" r="r" b="b"/>
              <a:pathLst>
                <a:path w="1013460" h="1249680">
                  <a:moveTo>
                    <a:pt x="1013460" y="0"/>
                  </a:moveTo>
                  <a:lnTo>
                    <a:pt x="0" y="762000"/>
                  </a:lnTo>
                  <a:lnTo>
                    <a:pt x="990600" y="1249680"/>
                  </a:lnTo>
                  <a:lnTo>
                    <a:pt x="1013460" y="0"/>
                  </a:lnTo>
                  <a:close/>
                </a:path>
              </a:pathLst>
            </a:custGeom>
            <a:solidFill>
              <a:srgbClr val="EAD8C4">
                <a:alpha val="60000"/>
              </a:srgbClr>
            </a:solidFill>
            <a:ln>
              <a:solidFill>
                <a:srgbClr val="AB8A76"/>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grpSp>
      <p:pic>
        <p:nvPicPr>
          <p:cNvPr id="1024" name="Immagine 1023">
            <a:extLst>
              <a:ext uri="{FF2B5EF4-FFF2-40B4-BE49-F238E27FC236}">
                <a16:creationId xmlns:a16="http://schemas.microsoft.com/office/drawing/2014/main" id="{2C4D907D-AE7A-F8A5-8226-59B50FA0CDF9}"/>
              </a:ext>
            </a:extLst>
          </p:cNvPr>
          <p:cNvPicPr>
            <a:picLocks noChangeAspect="1"/>
          </p:cNvPicPr>
          <p:nvPr/>
        </p:nvPicPr>
        <p:blipFill>
          <a:blip r:embed="rId6"/>
          <a:stretch>
            <a:fillRect/>
          </a:stretch>
        </p:blipFill>
        <p:spPr>
          <a:xfrm>
            <a:off x="9808379" y="2507045"/>
            <a:ext cx="2310584" cy="3243353"/>
          </a:xfrm>
          <a:prstGeom prst="rect">
            <a:avLst/>
          </a:prstGeom>
        </p:spPr>
      </p:pic>
      <p:pic>
        <p:nvPicPr>
          <p:cNvPr id="1025" name="Immagine 1024">
            <a:extLst>
              <a:ext uri="{FF2B5EF4-FFF2-40B4-BE49-F238E27FC236}">
                <a16:creationId xmlns:a16="http://schemas.microsoft.com/office/drawing/2014/main" id="{D3EFB1D7-AA7C-3669-9E2A-80B76F3321DC}"/>
              </a:ext>
            </a:extLst>
          </p:cNvPr>
          <p:cNvPicPr>
            <a:picLocks noChangeAspect="1"/>
          </p:cNvPicPr>
          <p:nvPr/>
        </p:nvPicPr>
        <p:blipFill>
          <a:blip r:embed="rId7"/>
          <a:srcRect l="1211" t="46221" r="70608" b="2453"/>
          <a:stretch>
            <a:fillRect/>
          </a:stretch>
        </p:blipFill>
        <p:spPr>
          <a:xfrm>
            <a:off x="7734049" y="3064432"/>
            <a:ext cx="2297753" cy="2282592"/>
          </a:xfrm>
          <a:prstGeom prst="rect">
            <a:avLst/>
          </a:prstGeom>
        </p:spPr>
      </p:pic>
      <p:sp>
        <p:nvSpPr>
          <p:cNvPr id="8" name="CasellaDiTesto 7">
            <a:extLst>
              <a:ext uri="{FF2B5EF4-FFF2-40B4-BE49-F238E27FC236}">
                <a16:creationId xmlns:a16="http://schemas.microsoft.com/office/drawing/2014/main" id="{B0889729-1D07-6685-BA4F-D7B3C1D5A220}"/>
              </a:ext>
            </a:extLst>
          </p:cNvPr>
          <p:cNvSpPr txBox="1"/>
          <p:nvPr/>
        </p:nvSpPr>
        <p:spPr>
          <a:xfrm>
            <a:off x="274275" y="678509"/>
            <a:ext cx="11614334" cy="1477328"/>
          </a:xfrm>
          <a:prstGeom prst="rect">
            <a:avLst/>
          </a:prstGeom>
          <a:noFill/>
        </p:spPr>
        <p:txBody>
          <a:bodyPr wrap="square">
            <a:spAutoFit/>
          </a:bodyPr>
          <a:lstStyle/>
          <a:p>
            <a:r>
              <a:rPr lang="en-US" dirty="0"/>
              <a:t>The pilot project of Minori showed that the right approach is: from step-by-step knowledge system of the territory, to a better understanding of processes, better landslide scenarios, and better monitoring design.</a:t>
            </a:r>
          </a:p>
          <a:p>
            <a:r>
              <a:rPr lang="en-US" dirty="0"/>
              <a:t>The main challenge in turning forecasts into action is time. With intense rainfall, warning time is often very short and in complex areas, evacuation is difficult.</a:t>
            </a:r>
          </a:p>
          <a:p>
            <a:r>
              <a:rPr lang="en-US" dirty="0"/>
              <a:t>So, even if the forecast is correct, it may not be enough…</a:t>
            </a:r>
          </a:p>
        </p:txBody>
      </p:sp>
    </p:spTree>
    <p:extLst>
      <p:ext uri="{BB962C8B-B14F-4D97-AF65-F5344CB8AC3E}">
        <p14:creationId xmlns:p14="http://schemas.microsoft.com/office/powerpoint/2010/main" val="130274627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ggetto 2">
            <a:extLst>
              <a:ext uri="{FF2B5EF4-FFF2-40B4-BE49-F238E27FC236}">
                <a16:creationId xmlns:a16="http://schemas.microsoft.com/office/drawing/2014/main" id="{81569FA5-7FF6-4DDD-99DC-8788E1CC2E50}"/>
              </a:ext>
            </a:extLst>
          </p:cNvPr>
          <p:cNvGraphicFramePr>
            <a:graphicFrameLocks noChangeAspect="1"/>
          </p:cNvGraphicFramePr>
          <p:nvPr/>
        </p:nvGraphicFramePr>
        <p:xfrm>
          <a:off x="92075" y="92075"/>
          <a:ext cx="1074738" cy="277813"/>
        </p:xfrm>
        <a:graphic>
          <a:graphicData uri="http://schemas.openxmlformats.org/presentationml/2006/ole">
            <mc:AlternateContent xmlns:mc="http://schemas.openxmlformats.org/markup-compatibility/2006">
              <mc:Choice xmlns:v="urn:schemas-microsoft-com:vml" Requires="v">
                <p:oleObj name="Acrobat Document" r:id="rId2" imgW="1074314" imgH="278016" progId="Acrobat.Document.DC">
                  <p:embed/>
                </p:oleObj>
              </mc:Choice>
              <mc:Fallback>
                <p:oleObj name="Acrobat Document" r:id="rId2" imgW="1074314" imgH="278016" progId="Acrobat.Document.DC">
                  <p:embed/>
                  <p:pic>
                    <p:nvPicPr>
                      <p:cNvPr id="3" name="Oggetto 2">
                        <a:extLst>
                          <a:ext uri="{FF2B5EF4-FFF2-40B4-BE49-F238E27FC236}">
                            <a16:creationId xmlns:a16="http://schemas.microsoft.com/office/drawing/2014/main" id="{81569FA5-7FF6-4DDD-99DC-8788E1CC2E50}"/>
                          </a:ext>
                        </a:extLst>
                      </p:cNvPr>
                      <p:cNvPicPr/>
                      <p:nvPr/>
                    </p:nvPicPr>
                    <p:blipFill>
                      <a:blip r:embed="rId3"/>
                      <a:stretch>
                        <a:fillRect/>
                      </a:stretch>
                    </p:blipFill>
                    <p:spPr>
                      <a:xfrm>
                        <a:off x="92075" y="92075"/>
                        <a:ext cx="1074738" cy="277813"/>
                      </a:xfrm>
                      <a:prstGeom prst="rect">
                        <a:avLst/>
                      </a:prstGeom>
                    </p:spPr>
                  </p:pic>
                </p:oleObj>
              </mc:Fallback>
            </mc:AlternateContent>
          </a:graphicData>
        </a:graphic>
      </p:graphicFrame>
      <p:grpSp>
        <p:nvGrpSpPr>
          <p:cNvPr id="4" name="Gruppo 3">
            <a:extLst>
              <a:ext uri="{FF2B5EF4-FFF2-40B4-BE49-F238E27FC236}">
                <a16:creationId xmlns:a16="http://schemas.microsoft.com/office/drawing/2014/main" id="{BDA4E779-2076-4BCD-B985-3AC9A3C37563}"/>
              </a:ext>
            </a:extLst>
          </p:cNvPr>
          <p:cNvGrpSpPr/>
          <p:nvPr/>
        </p:nvGrpSpPr>
        <p:grpSpPr>
          <a:xfrm>
            <a:off x="100265" y="992170"/>
            <a:ext cx="9337168" cy="5540411"/>
            <a:chOff x="1003952" y="954463"/>
            <a:chExt cx="9337168" cy="5540411"/>
          </a:xfrm>
        </p:grpSpPr>
        <p:pic>
          <p:nvPicPr>
            <p:cNvPr id="22" name="Immagine 21">
              <a:extLst>
                <a:ext uri="{FF2B5EF4-FFF2-40B4-BE49-F238E27FC236}">
                  <a16:creationId xmlns:a16="http://schemas.microsoft.com/office/drawing/2014/main" id="{25ED8E98-4E14-4BE4-8EBB-49B1E30E0558}"/>
                </a:ext>
              </a:extLst>
            </p:cNvPr>
            <p:cNvPicPr>
              <a:picLocks noChangeAspect="1"/>
            </p:cNvPicPr>
            <p:nvPr/>
          </p:nvPicPr>
          <p:blipFill rotWithShape="1">
            <a:blip r:embed="rId4">
              <a:extLst>
                <a:ext uri="{28A0092B-C50C-407E-A947-70E740481C1C}">
                  <a14:useLocalDpi xmlns:a14="http://schemas.microsoft.com/office/drawing/2010/main" val="0"/>
                </a:ext>
              </a:extLst>
            </a:blip>
            <a:srcRect t="13991" b="14648"/>
            <a:stretch/>
          </p:blipFill>
          <p:spPr>
            <a:xfrm>
              <a:off x="3276238" y="954463"/>
              <a:ext cx="5490183" cy="5540411"/>
            </a:xfrm>
            <a:prstGeom prst="rect">
              <a:avLst/>
            </a:prstGeom>
          </p:spPr>
        </p:pic>
        <p:sp>
          <p:nvSpPr>
            <p:cNvPr id="19" name="Rettangolo 18">
              <a:extLst>
                <a:ext uri="{FF2B5EF4-FFF2-40B4-BE49-F238E27FC236}">
                  <a16:creationId xmlns:a16="http://schemas.microsoft.com/office/drawing/2014/main" id="{CA843888-1AFF-4DB0-B070-E6F055C2B3F4}"/>
                </a:ext>
              </a:extLst>
            </p:cNvPr>
            <p:cNvSpPr/>
            <p:nvPr/>
          </p:nvSpPr>
          <p:spPr>
            <a:xfrm>
              <a:off x="1701539" y="1146758"/>
              <a:ext cx="4306898" cy="1754326"/>
            </a:xfrm>
            <a:prstGeom prst="rect">
              <a:avLst/>
            </a:prstGeom>
            <a:solidFill>
              <a:srgbClr val="043261"/>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Every day, the Network of Functional Centers (Department of Civil Protection, Regions, and Autonomous Provinces) issues </a:t>
              </a:r>
              <a:r>
                <a:rPr kumimoji="0" lang="en-US" sz="1800" b="1" i="0" u="none" strike="noStrike" kern="1200" cap="none" spc="0" normalizeH="0" baseline="0" noProof="0" dirty="0">
                  <a:ln>
                    <a:noFill/>
                  </a:ln>
                  <a:solidFill>
                    <a:srgbClr val="FF0000"/>
                  </a:solidFill>
                  <a:effectLst/>
                  <a:uLnTx/>
                  <a:uFillTx/>
                  <a:latin typeface="Calibri" panose="020F0502020204030204"/>
                  <a:ea typeface="+mn-ea"/>
                  <a:cs typeface="+mn-cs"/>
                </a:rPr>
                <a:t>weather forecasts </a:t>
              </a: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and assesses </a:t>
              </a:r>
              <a:r>
                <a:rPr kumimoji="0" lang="en-US" sz="1800" b="1" i="0" u="none" strike="noStrike" kern="1200" cap="none" spc="0" normalizeH="0" baseline="0" noProof="0" dirty="0">
                  <a:ln>
                    <a:noFill/>
                  </a:ln>
                  <a:solidFill>
                    <a:srgbClr val="FF0000"/>
                  </a:solidFill>
                  <a:effectLst/>
                  <a:uLnTx/>
                  <a:uFillTx/>
                  <a:latin typeface="Calibri" panose="020F0502020204030204"/>
                  <a:ea typeface="+mn-ea"/>
                  <a:cs typeface="+mn-cs"/>
                </a:rPr>
                <a:t>flood and landslide risks </a:t>
              </a: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that could pose a danger to the population and cause damage.</a:t>
              </a:r>
            </a:p>
          </p:txBody>
        </p:sp>
        <p:sp>
          <p:nvSpPr>
            <p:cNvPr id="20" name="Rettangolo 19">
              <a:extLst>
                <a:ext uri="{FF2B5EF4-FFF2-40B4-BE49-F238E27FC236}">
                  <a16:creationId xmlns:a16="http://schemas.microsoft.com/office/drawing/2014/main" id="{77DFC24C-C737-40D9-A833-F9C248B77F16}"/>
                </a:ext>
              </a:extLst>
            </p:cNvPr>
            <p:cNvSpPr/>
            <p:nvPr/>
          </p:nvSpPr>
          <p:spPr>
            <a:xfrm>
              <a:off x="6058146" y="2955909"/>
              <a:ext cx="4282974" cy="1754326"/>
            </a:xfrm>
            <a:prstGeom prst="rect">
              <a:avLst/>
            </a:prstGeom>
            <a:solidFill>
              <a:srgbClr val="043261"/>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If adverse effects or damage are expected, the Region or Autonomous Province issues a </a:t>
              </a:r>
              <a:r>
                <a:rPr kumimoji="0" lang="en-US" sz="1800" b="1" i="0" u="none" strike="noStrike" kern="1200" cap="none" spc="0" normalizeH="0" baseline="0" noProof="0" dirty="0">
                  <a:ln>
                    <a:noFill/>
                  </a:ln>
                  <a:solidFill>
                    <a:srgbClr val="FF0000"/>
                  </a:solidFill>
                  <a:effectLst/>
                  <a:uLnTx/>
                  <a:uFillTx/>
                  <a:latin typeface="Calibri" panose="020F0502020204030204"/>
                  <a:ea typeface="+mn-ea"/>
                  <a:cs typeface="+mn-cs"/>
                </a:rPr>
                <a:t>warning</a:t>
              </a: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 (yellow, orange, or red) for the affected areas. The Functional Centers continues to </a:t>
              </a:r>
              <a:r>
                <a:rPr kumimoji="0" lang="en-US" sz="1800" b="1" i="0" u="none" strike="noStrike" kern="1200" cap="none" spc="0" normalizeH="0" baseline="0" noProof="0" dirty="0">
                  <a:ln>
                    <a:noFill/>
                  </a:ln>
                  <a:solidFill>
                    <a:srgbClr val="FF0000"/>
                  </a:solidFill>
                  <a:effectLst/>
                  <a:uLnTx/>
                  <a:uFillTx/>
                  <a:latin typeface="Calibri" panose="020F0502020204030204"/>
                  <a:ea typeface="+mn-ea"/>
                  <a:cs typeface="+mn-cs"/>
                </a:rPr>
                <a:t>monitor weather conditions</a:t>
              </a: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 and their impact on the region.</a:t>
              </a:r>
            </a:p>
          </p:txBody>
        </p:sp>
        <p:sp>
          <p:nvSpPr>
            <p:cNvPr id="21" name="Rettangolo 20">
              <a:extLst>
                <a:ext uri="{FF2B5EF4-FFF2-40B4-BE49-F238E27FC236}">
                  <a16:creationId xmlns:a16="http://schemas.microsoft.com/office/drawing/2014/main" id="{EAD3BA1F-2889-4743-9442-4CC78FCE78CB}"/>
                </a:ext>
              </a:extLst>
            </p:cNvPr>
            <p:cNvSpPr/>
            <p:nvPr/>
          </p:nvSpPr>
          <p:spPr>
            <a:xfrm>
              <a:off x="1003952" y="4662489"/>
              <a:ext cx="5012915" cy="1754326"/>
            </a:xfrm>
            <a:prstGeom prst="rect">
              <a:avLst/>
            </a:prstGeom>
            <a:solidFill>
              <a:srgbClr val="043261"/>
            </a:solid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Based on the alert, the Region and the Municipality assess which operational phase to activate (watch, pre-alert, alert) and carry out the actions outlined in their </a:t>
              </a:r>
              <a:r>
                <a:rPr kumimoji="0" lang="en-US" sz="1800" b="1" i="0" u="none" strike="noStrike" kern="1200" cap="none" spc="0" normalizeH="0" baseline="0" noProof="0" dirty="0">
                  <a:ln>
                    <a:noFill/>
                  </a:ln>
                  <a:solidFill>
                    <a:srgbClr val="FF0000"/>
                  </a:solidFill>
                  <a:effectLst/>
                  <a:uLnTx/>
                  <a:uFillTx/>
                  <a:latin typeface="Calibri" panose="020F0502020204030204"/>
                  <a:ea typeface="+mn-ea"/>
                  <a:cs typeface="+mn-cs"/>
                </a:rPr>
                <a:t>civil protection plans</a:t>
              </a: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 coordinating their efforts. The </a:t>
              </a:r>
              <a:r>
                <a:rPr kumimoji="0" lang="en-US" sz="1800" b="1" i="0" u="none" strike="noStrike" kern="1200" cap="none" spc="0" normalizeH="0" baseline="0" noProof="0" dirty="0">
                  <a:ln>
                    <a:noFill/>
                  </a:ln>
                  <a:solidFill>
                    <a:srgbClr val="FF0000"/>
                  </a:solidFill>
                  <a:effectLst/>
                  <a:uLnTx/>
                  <a:uFillTx/>
                  <a:latin typeface="Calibri" panose="020F0502020204030204"/>
                  <a:ea typeface="+mn-ea"/>
                  <a:cs typeface="+mn-cs"/>
                </a:rPr>
                <a:t>Municipality informs the public </a:t>
              </a: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and communicates the appropriate actions to take.</a:t>
              </a:r>
            </a:p>
          </p:txBody>
        </p:sp>
      </p:grpSp>
      <p:sp>
        <p:nvSpPr>
          <p:cNvPr id="2" name="Rettangolo 1">
            <a:extLst>
              <a:ext uri="{FF2B5EF4-FFF2-40B4-BE49-F238E27FC236}">
                <a16:creationId xmlns:a16="http://schemas.microsoft.com/office/drawing/2014/main" id="{749DC826-B1F4-4EFD-8DDA-A40243A714EC}"/>
              </a:ext>
            </a:extLst>
          </p:cNvPr>
          <p:cNvSpPr/>
          <p:nvPr/>
        </p:nvSpPr>
        <p:spPr>
          <a:xfrm>
            <a:off x="1607270" y="232533"/>
            <a:ext cx="9012025"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43261"/>
                </a:solidFill>
                <a:effectLst>
                  <a:outerShdw blurRad="38100" dist="38100" dir="2700000" algn="tl">
                    <a:srgbClr val="000000">
                      <a:alpha val="43137"/>
                    </a:srgbClr>
                  </a:outerShdw>
                </a:effectLst>
                <a:uLnTx/>
                <a:uFillTx/>
                <a:latin typeface="Calibri" panose="020F0502020204030204"/>
                <a:ea typeface="+mn-ea"/>
                <a:cs typeface="+mn-cs"/>
              </a:rPr>
              <a:t>The weather and geo-hydrological Italian warning system</a:t>
            </a:r>
          </a:p>
        </p:txBody>
      </p:sp>
      <p:pic>
        <p:nvPicPr>
          <p:cNvPr id="11" name="Immagine 10">
            <a:extLst>
              <a:ext uri="{FF2B5EF4-FFF2-40B4-BE49-F238E27FC236}">
                <a16:creationId xmlns:a16="http://schemas.microsoft.com/office/drawing/2014/main" id="{55F4A312-7482-401C-B474-048D193529A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437433" y="2486296"/>
            <a:ext cx="2698455" cy="3815469"/>
          </a:xfrm>
          <a:prstGeom prst="rect">
            <a:avLst/>
          </a:prstGeom>
          <a:ln>
            <a:solidFill>
              <a:schemeClr val="tx1"/>
            </a:solidFill>
          </a:ln>
          <a:effectLst>
            <a:outerShdw blurRad="50800" dist="38100" dir="2700000" algn="tl" rotWithShape="0">
              <a:prstClr val="black">
                <a:alpha val="40000"/>
              </a:prstClr>
            </a:outerShdw>
          </a:effectLst>
        </p:spPr>
      </p:pic>
      <p:pic>
        <p:nvPicPr>
          <p:cNvPr id="7218" name="Picture 50" descr="File:Logo Dipartimento della Protezione Civile.jpg - Wikipedia">
            <a:extLst>
              <a:ext uri="{FF2B5EF4-FFF2-40B4-BE49-F238E27FC236}">
                <a16:creationId xmlns:a16="http://schemas.microsoft.com/office/drawing/2014/main" id="{A7AD3964-B29D-401B-A417-3C727E29021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581260" y="825721"/>
            <a:ext cx="2410800" cy="15529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913992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ggetto 2">
            <a:extLst>
              <a:ext uri="{FF2B5EF4-FFF2-40B4-BE49-F238E27FC236}">
                <a16:creationId xmlns:a16="http://schemas.microsoft.com/office/drawing/2014/main" id="{81569FA5-7FF6-4DDD-99DC-8788E1CC2E50}"/>
              </a:ext>
            </a:extLst>
          </p:cNvPr>
          <p:cNvGraphicFramePr>
            <a:graphicFrameLocks noChangeAspect="1"/>
          </p:cNvGraphicFramePr>
          <p:nvPr/>
        </p:nvGraphicFramePr>
        <p:xfrm>
          <a:off x="92075" y="92075"/>
          <a:ext cx="1074738" cy="277813"/>
        </p:xfrm>
        <a:graphic>
          <a:graphicData uri="http://schemas.openxmlformats.org/presentationml/2006/ole">
            <mc:AlternateContent xmlns:mc="http://schemas.openxmlformats.org/markup-compatibility/2006">
              <mc:Choice xmlns:v="urn:schemas-microsoft-com:vml" Requires="v">
                <p:oleObj name="Acrobat Document" r:id="rId2" imgW="1074314" imgH="278016" progId="Acrobat.Document.DC">
                  <p:embed/>
                </p:oleObj>
              </mc:Choice>
              <mc:Fallback>
                <p:oleObj name="Acrobat Document" r:id="rId2" imgW="1074314" imgH="278016" progId="Acrobat.Document.DC">
                  <p:embed/>
                  <p:pic>
                    <p:nvPicPr>
                      <p:cNvPr id="3" name="Oggetto 2">
                        <a:extLst>
                          <a:ext uri="{FF2B5EF4-FFF2-40B4-BE49-F238E27FC236}">
                            <a16:creationId xmlns:a16="http://schemas.microsoft.com/office/drawing/2014/main" id="{81569FA5-7FF6-4DDD-99DC-8788E1CC2E50}"/>
                          </a:ext>
                        </a:extLst>
                      </p:cNvPr>
                      <p:cNvPicPr/>
                      <p:nvPr/>
                    </p:nvPicPr>
                    <p:blipFill>
                      <a:blip r:embed="rId3"/>
                      <a:stretch>
                        <a:fillRect/>
                      </a:stretch>
                    </p:blipFill>
                    <p:spPr>
                      <a:xfrm>
                        <a:off x="92075" y="92075"/>
                        <a:ext cx="1074738" cy="277813"/>
                      </a:xfrm>
                      <a:prstGeom prst="rect">
                        <a:avLst/>
                      </a:prstGeom>
                    </p:spPr>
                  </p:pic>
                </p:oleObj>
              </mc:Fallback>
            </mc:AlternateContent>
          </a:graphicData>
        </a:graphic>
      </p:graphicFrame>
      <p:pic>
        <p:nvPicPr>
          <p:cNvPr id="11" name="Immagine 10">
            <a:extLst>
              <a:ext uri="{FF2B5EF4-FFF2-40B4-BE49-F238E27FC236}">
                <a16:creationId xmlns:a16="http://schemas.microsoft.com/office/drawing/2014/main" id="{E3F6CB07-6528-485B-AD2F-91BCC047FA7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77351" y="-35407"/>
            <a:ext cx="2870155" cy="6858000"/>
          </a:xfrm>
          <a:prstGeom prst="rect">
            <a:avLst/>
          </a:prstGeom>
        </p:spPr>
      </p:pic>
      <p:pic>
        <p:nvPicPr>
          <p:cNvPr id="15" name="Immagine 14">
            <a:extLst>
              <a:ext uri="{FF2B5EF4-FFF2-40B4-BE49-F238E27FC236}">
                <a16:creationId xmlns:a16="http://schemas.microsoft.com/office/drawing/2014/main" id="{E5EC6519-B590-4BCF-B7F8-55A173A51FD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2231" y="777308"/>
            <a:ext cx="3603631" cy="4332025"/>
          </a:xfrm>
          <a:prstGeom prst="rect">
            <a:avLst/>
          </a:prstGeom>
        </p:spPr>
      </p:pic>
      <p:pic>
        <p:nvPicPr>
          <p:cNvPr id="5" name="Immagine 4">
            <a:extLst>
              <a:ext uri="{FF2B5EF4-FFF2-40B4-BE49-F238E27FC236}">
                <a16:creationId xmlns:a16="http://schemas.microsoft.com/office/drawing/2014/main" id="{87DD652F-7CA9-4EFB-8996-1FB793D314F4}"/>
              </a:ext>
            </a:extLst>
          </p:cNvPr>
          <p:cNvPicPr>
            <a:picLocks noChangeAspect="1"/>
          </p:cNvPicPr>
          <p:nvPr/>
        </p:nvPicPr>
        <p:blipFill rotWithShape="1">
          <a:blip r:embed="rId6">
            <a:extLst>
              <a:ext uri="{28A0092B-C50C-407E-A947-70E740481C1C}">
                <a14:useLocalDpi xmlns:a14="http://schemas.microsoft.com/office/drawing/2010/main" val="0"/>
              </a:ext>
            </a:extLst>
          </a:blip>
          <a:srcRect l="3326" t="2348"/>
          <a:stretch/>
        </p:blipFill>
        <p:spPr>
          <a:xfrm>
            <a:off x="4183306" y="829559"/>
            <a:ext cx="3825387" cy="4612007"/>
          </a:xfrm>
          <a:prstGeom prst="rect">
            <a:avLst/>
          </a:prstGeom>
          <a:effectLst>
            <a:outerShdw blurRad="50800" dist="38100" dir="2700000" algn="tl" rotWithShape="0">
              <a:prstClr val="black">
                <a:alpha val="40000"/>
              </a:prstClr>
            </a:outerShdw>
          </a:effectLst>
        </p:spPr>
      </p:pic>
      <p:pic>
        <p:nvPicPr>
          <p:cNvPr id="10" name="Immagine 9">
            <a:extLst>
              <a:ext uri="{FF2B5EF4-FFF2-40B4-BE49-F238E27FC236}">
                <a16:creationId xmlns:a16="http://schemas.microsoft.com/office/drawing/2014/main" id="{A4BCAD4C-F6CA-4890-81A6-590928834E37}"/>
              </a:ext>
            </a:extLst>
          </p:cNvPr>
          <p:cNvPicPr>
            <a:picLocks noChangeAspect="1"/>
          </p:cNvPicPr>
          <p:nvPr/>
        </p:nvPicPr>
        <p:blipFill>
          <a:blip r:embed="rId7"/>
          <a:stretch>
            <a:fillRect/>
          </a:stretch>
        </p:blipFill>
        <p:spPr>
          <a:xfrm>
            <a:off x="244494" y="5278244"/>
            <a:ext cx="3359106" cy="1297200"/>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66420161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Oggetto 2">
            <a:extLst>
              <a:ext uri="{FF2B5EF4-FFF2-40B4-BE49-F238E27FC236}">
                <a16:creationId xmlns:a16="http://schemas.microsoft.com/office/drawing/2014/main" id="{81569FA5-7FF6-4DDD-99DC-8788E1CC2E50}"/>
              </a:ext>
            </a:extLst>
          </p:cNvPr>
          <p:cNvGraphicFramePr>
            <a:graphicFrameLocks noChangeAspect="1"/>
          </p:cNvGraphicFramePr>
          <p:nvPr/>
        </p:nvGraphicFramePr>
        <p:xfrm>
          <a:off x="92075" y="92075"/>
          <a:ext cx="1074738" cy="277813"/>
        </p:xfrm>
        <a:graphic>
          <a:graphicData uri="http://schemas.openxmlformats.org/presentationml/2006/ole">
            <mc:AlternateContent xmlns:mc="http://schemas.openxmlformats.org/markup-compatibility/2006">
              <mc:Choice xmlns:v="urn:schemas-microsoft-com:vml" Requires="v">
                <p:oleObj name="Acrobat Document" r:id="rId2" imgW="1074314" imgH="278016" progId="Acrobat.Document.DC">
                  <p:embed/>
                </p:oleObj>
              </mc:Choice>
              <mc:Fallback>
                <p:oleObj name="Acrobat Document" r:id="rId2" imgW="1074314" imgH="278016" progId="Acrobat.Document.DC">
                  <p:embed/>
                  <p:pic>
                    <p:nvPicPr>
                      <p:cNvPr id="3" name="Oggetto 2">
                        <a:extLst>
                          <a:ext uri="{FF2B5EF4-FFF2-40B4-BE49-F238E27FC236}">
                            <a16:creationId xmlns:a16="http://schemas.microsoft.com/office/drawing/2014/main" id="{81569FA5-7FF6-4DDD-99DC-8788E1CC2E50}"/>
                          </a:ext>
                        </a:extLst>
                      </p:cNvPr>
                      <p:cNvPicPr/>
                      <p:nvPr/>
                    </p:nvPicPr>
                    <p:blipFill>
                      <a:blip r:embed="rId3"/>
                      <a:stretch>
                        <a:fillRect/>
                      </a:stretch>
                    </p:blipFill>
                    <p:spPr>
                      <a:xfrm>
                        <a:off x="92075" y="92075"/>
                        <a:ext cx="1074738" cy="277813"/>
                      </a:xfrm>
                      <a:prstGeom prst="rect">
                        <a:avLst/>
                      </a:prstGeom>
                    </p:spPr>
                  </p:pic>
                </p:oleObj>
              </mc:Fallback>
            </mc:AlternateContent>
          </a:graphicData>
        </a:graphic>
      </p:graphicFrame>
      <p:pic>
        <p:nvPicPr>
          <p:cNvPr id="15" name="Immagine 14">
            <a:extLst>
              <a:ext uri="{FF2B5EF4-FFF2-40B4-BE49-F238E27FC236}">
                <a16:creationId xmlns:a16="http://schemas.microsoft.com/office/drawing/2014/main" id="{E5EC6519-B590-4BCF-B7F8-55A173A51FD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247" y="381382"/>
            <a:ext cx="3603631" cy="4332025"/>
          </a:xfrm>
          <a:prstGeom prst="rect">
            <a:avLst/>
          </a:prstGeom>
        </p:spPr>
      </p:pic>
      <p:pic>
        <p:nvPicPr>
          <p:cNvPr id="6" name="Immagine 5">
            <a:extLst>
              <a:ext uri="{FF2B5EF4-FFF2-40B4-BE49-F238E27FC236}">
                <a16:creationId xmlns:a16="http://schemas.microsoft.com/office/drawing/2014/main" id="{7937EE55-2BC8-444C-A591-404CA1B35FA9}"/>
              </a:ext>
            </a:extLst>
          </p:cNvPr>
          <p:cNvPicPr>
            <a:picLocks noChangeAspect="1"/>
          </p:cNvPicPr>
          <p:nvPr/>
        </p:nvPicPr>
        <p:blipFill rotWithShape="1">
          <a:blip r:embed="rId5">
            <a:extLst>
              <a:ext uri="{28A0092B-C50C-407E-A947-70E740481C1C}">
                <a14:useLocalDpi xmlns:a14="http://schemas.microsoft.com/office/drawing/2010/main" val="0"/>
              </a:ext>
            </a:extLst>
          </a:blip>
          <a:srcRect b="17408"/>
          <a:stretch/>
        </p:blipFill>
        <p:spPr>
          <a:xfrm>
            <a:off x="3910374" y="1187770"/>
            <a:ext cx="7905754" cy="5595576"/>
          </a:xfrm>
          <a:prstGeom prst="rect">
            <a:avLst/>
          </a:prstGeom>
        </p:spPr>
      </p:pic>
      <p:pic>
        <p:nvPicPr>
          <p:cNvPr id="10" name="Immagine 9">
            <a:extLst>
              <a:ext uri="{FF2B5EF4-FFF2-40B4-BE49-F238E27FC236}">
                <a16:creationId xmlns:a16="http://schemas.microsoft.com/office/drawing/2014/main" id="{DB601AB5-D6B2-4AAA-B357-44B4CF0B3BAC}"/>
              </a:ext>
            </a:extLst>
          </p:cNvPr>
          <p:cNvPicPr>
            <a:picLocks noChangeAspect="1"/>
          </p:cNvPicPr>
          <p:nvPr/>
        </p:nvPicPr>
        <p:blipFill rotWithShape="1">
          <a:blip r:embed="rId5">
            <a:extLst>
              <a:ext uri="{28A0092B-C50C-407E-A947-70E740481C1C}">
                <a14:useLocalDpi xmlns:a14="http://schemas.microsoft.com/office/drawing/2010/main" val="0"/>
              </a:ext>
            </a:extLst>
          </a:blip>
          <a:srcRect l="26125" t="84079" r="27597"/>
          <a:stretch/>
        </p:blipFill>
        <p:spPr>
          <a:xfrm>
            <a:off x="158510" y="5582094"/>
            <a:ext cx="3647616" cy="1075444"/>
          </a:xfrm>
          <a:prstGeom prst="rect">
            <a:avLst/>
          </a:prstGeom>
        </p:spPr>
      </p:pic>
      <p:sp>
        <p:nvSpPr>
          <p:cNvPr id="7" name="Rettangolo 6">
            <a:extLst>
              <a:ext uri="{FF2B5EF4-FFF2-40B4-BE49-F238E27FC236}">
                <a16:creationId xmlns:a16="http://schemas.microsoft.com/office/drawing/2014/main" id="{75C15213-5EEA-4646-8E0E-A3C3112DF7ED}"/>
              </a:ext>
            </a:extLst>
          </p:cNvPr>
          <p:cNvSpPr/>
          <p:nvPr/>
        </p:nvSpPr>
        <p:spPr>
          <a:xfrm>
            <a:off x="3806126" y="230981"/>
            <a:ext cx="8241330" cy="923330"/>
          </a:xfrm>
          <a:prstGeom prst="rect">
            <a:avLst/>
          </a:prstGeom>
          <a:solidFill>
            <a:schemeClr val="accent2">
              <a:lumMod val="20000"/>
              <a:lumOff val="80000"/>
            </a:schemeClr>
          </a:solidFill>
          <a:ln w="19050">
            <a:solidFill>
              <a:srgbClr val="C00000"/>
            </a:solidFill>
          </a:ln>
          <a:effectLst>
            <a:outerShdw blurRad="50800" dist="38100" dir="2700000" algn="tl" rotWithShape="0">
              <a:prstClr val="black">
                <a:alpha val="40000"/>
              </a:prstClr>
            </a:outerShdw>
          </a:effectLst>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C00000"/>
                </a:solidFill>
                <a:effectLst/>
                <a:uLnTx/>
                <a:uFillTx/>
                <a:latin typeface="Calibri" panose="020F0502020204030204"/>
                <a:ea typeface="+mn-ea"/>
                <a:cs typeface="+mn-cs"/>
              </a:rPr>
              <a:t>Moving toward </a:t>
            </a:r>
            <a:r>
              <a:rPr kumimoji="0" lang="en-US" sz="1800" b="1" i="0" u="none" strike="noStrike" kern="1200" cap="none" spc="0" normalizeH="0" baseline="0" noProof="0" dirty="0">
                <a:ln>
                  <a:noFill/>
                </a:ln>
                <a:solidFill>
                  <a:srgbClr val="C00000"/>
                </a:solidFill>
                <a:effectLst/>
                <a:uLnTx/>
                <a:uFillTx/>
                <a:latin typeface="Calibri" panose="020F0502020204030204"/>
                <a:ea typeface="+mn-ea"/>
                <a:cs typeface="+mn-cs"/>
              </a:rPr>
              <a:t>Impact-Based Forecasting:</a:t>
            </a:r>
            <a:br>
              <a:rPr kumimoji="0" lang="en-US" sz="1800" b="1" i="0" u="none" strike="noStrike" kern="1200" cap="none" spc="0" normalizeH="0" baseline="0" noProof="0" dirty="0">
                <a:ln>
                  <a:noFill/>
                </a:ln>
                <a:solidFill>
                  <a:srgbClr val="C00000"/>
                </a:solidFill>
                <a:effectLst/>
                <a:uLnTx/>
                <a:uFillTx/>
                <a:latin typeface="Calibri" panose="020F0502020204030204"/>
                <a:ea typeface="+mn-ea"/>
                <a:cs typeface="+mn-cs"/>
              </a:rPr>
            </a:br>
            <a:r>
              <a:rPr kumimoji="0" lang="en-US" sz="1800" b="0" i="0" u="none" strike="noStrike" kern="1200" cap="none" spc="0" normalizeH="0" baseline="0" noProof="0" dirty="0">
                <a:ln>
                  <a:noFill/>
                </a:ln>
                <a:solidFill>
                  <a:srgbClr val="C00000"/>
                </a:solidFill>
                <a:effectLst/>
                <a:uLnTx/>
                <a:uFillTx/>
                <a:latin typeface="Calibri" panose="020F0502020204030204"/>
                <a:ea typeface="+mn-ea"/>
                <a:cs typeface="+mn-cs"/>
              </a:rPr>
              <a:t>Instead of “</a:t>
            </a:r>
            <a:r>
              <a:rPr kumimoji="0" lang="en-US" sz="1800" b="0" i="1" u="none" strike="noStrike" kern="1200" cap="none" spc="0" normalizeH="0" baseline="0" noProof="0" dirty="0">
                <a:ln>
                  <a:noFill/>
                </a:ln>
                <a:solidFill>
                  <a:srgbClr val="C00000"/>
                </a:solidFill>
                <a:effectLst/>
                <a:uLnTx/>
                <a:uFillTx/>
                <a:latin typeface="Calibri" panose="020F0502020204030204"/>
                <a:ea typeface="+mn-ea"/>
                <a:cs typeface="+mn-cs"/>
              </a:rPr>
              <a:t>Probability of rainfall / probability of landslides</a:t>
            </a:r>
            <a:r>
              <a:rPr kumimoji="0" lang="en-US" sz="1800" b="0" i="0" u="none" strike="noStrike" kern="1200" cap="none" spc="0" normalizeH="0" baseline="0" noProof="0" dirty="0">
                <a:ln>
                  <a:noFill/>
                </a:ln>
                <a:solidFill>
                  <a:srgbClr val="C00000"/>
                </a:solidFill>
                <a:effectLst/>
                <a:uLnTx/>
                <a:uFillTx/>
                <a:latin typeface="Calibri" panose="020F0502020204030204"/>
                <a:ea typeface="+mn-ea"/>
                <a:cs typeface="+mn-cs"/>
              </a:rPr>
              <a:t>“</a:t>
            </a:r>
            <a:br>
              <a:rPr kumimoji="0" lang="en-US" sz="1800" b="0" i="0" u="none" strike="noStrike" kern="1200" cap="none" spc="0" normalizeH="0" baseline="0" noProof="0" dirty="0">
                <a:ln>
                  <a:noFill/>
                </a:ln>
                <a:solidFill>
                  <a:srgbClr val="C00000"/>
                </a:solidFill>
                <a:effectLst/>
                <a:uLnTx/>
                <a:uFillTx/>
                <a:latin typeface="Calibri" panose="020F0502020204030204"/>
                <a:ea typeface="+mn-ea"/>
                <a:cs typeface="+mn-cs"/>
              </a:rPr>
            </a:br>
            <a:r>
              <a:rPr kumimoji="0" lang="en-US" sz="1800" b="0" i="0" u="none" strike="noStrike" kern="1200" cap="none" spc="0" normalizeH="0" baseline="0" noProof="0" dirty="0">
                <a:ln>
                  <a:noFill/>
                </a:ln>
                <a:solidFill>
                  <a:srgbClr val="C00000"/>
                </a:solidFill>
                <a:effectLst/>
                <a:uLnTx/>
                <a:uFillTx/>
                <a:latin typeface="Calibri" panose="020F0502020204030204"/>
                <a:ea typeface="+mn-ea"/>
                <a:cs typeface="+mn-cs"/>
              </a:rPr>
              <a:t>a forecast should be "</a:t>
            </a:r>
            <a:r>
              <a:rPr kumimoji="0" lang="en-US" sz="1800" b="1" i="1" u="none" strike="noStrike" kern="1200" cap="none" spc="0" normalizeH="0" baseline="0" noProof="0" dirty="0">
                <a:ln>
                  <a:noFill/>
                </a:ln>
                <a:solidFill>
                  <a:srgbClr val="C00000"/>
                </a:solidFill>
                <a:effectLst/>
                <a:uLnTx/>
                <a:uFillTx/>
                <a:latin typeface="Calibri" panose="020F0502020204030204"/>
                <a:ea typeface="+mn-ea"/>
                <a:cs typeface="+mn-cs"/>
              </a:rPr>
              <a:t>High probability of ground effects on the national road SS18</a:t>
            </a:r>
            <a:r>
              <a:rPr kumimoji="0" lang="en-US" sz="1800" b="0" i="0" u="none" strike="noStrike" kern="1200" cap="none" spc="0" normalizeH="0" baseline="0" noProof="0" dirty="0">
                <a:ln>
                  <a:noFill/>
                </a:ln>
                <a:solidFill>
                  <a:srgbClr val="C00000"/>
                </a:solidFill>
                <a:effectLst/>
                <a:uLnTx/>
                <a:uFillTx/>
                <a:latin typeface="Calibri" panose="020F0502020204030204"/>
                <a:ea typeface="+mn-ea"/>
                <a:cs typeface="+mn-cs"/>
              </a:rPr>
              <a:t>" </a:t>
            </a:r>
          </a:p>
        </p:txBody>
      </p:sp>
    </p:spTree>
    <p:extLst>
      <p:ext uri="{BB962C8B-B14F-4D97-AF65-F5344CB8AC3E}">
        <p14:creationId xmlns:p14="http://schemas.microsoft.com/office/powerpoint/2010/main" val="11420972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485E1F-24A4-8E12-727E-7F117E502B8E}"/>
            </a:ext>
          </a:extLst>
        </p:cNvPr>
        <p:cNvGrpSpPr/>
        <p:nvPr/>
      </p:nvGrpSpPr>
      <p:grpSpPr>
        <a:xfrm>
          <a:off x="0" y="0"/>
          <a:ext cx="0" cy="0"/>
          <a:chOff x="0" y="0"/>
          <a:chExt cx="0" cy="0"/>
        </a:xfrm>
      </p:grpSpPr>
      <p:grpSp>
        <p:nvGrpSpPr>
          <p:cNvPr id="34" name="Group 33">
            <a:extLst>
              <a:ext uri="{FF2B5EF4-FFF2-40B4-BE49-F238E27FC236}">
                <a16:creationId xmlns:a16="http://schemas.microsoft.com/office/drawing/2014/main" id="{B6461033-E1E5-EA18-EE90-7A8CC6A44D9D}"/>
              </a:ext>
            </a:extLst>
          </p:cNvPr>
          <p:cNvGrpSpPr>
            <a:grpSpLocks noGrp="1" noUngrp="1" noRot="1" noMove="1" noResize="1"/>
          </p:cNvGrpSpPr>
          <p:nvPr/>
        </p:nvGrpSpPr>
        <p:grpSpPr>
          <a:xfrm>
            <a:off x="-794523" y="-2872495"/>
            <a:ext cx="3334729" cy="3817921"/>
            <a:chOff x="-1472347" y="-3608832"/>
            <a:chExt cx="5002094" cy="5726882"/>
          </a:xfrm>
        </p:grpSpPr>
        <p:grpSp>
          <p:nvGrpSpPr>
            <p:cNvPr id="13" name="Group 13">
              <a:extLst>
                <a:ext uri="{FF2B5EF4-FFF2-40B4-BE49-F238E27FC236}">
                  <a16:creationId xmlns:a16="http://schemas.microsoft.com/office/drawing/2014/main" id="{CB08A6D1-0A2E-2B6C-4260-E3C6E1F66442}"/>
                </a:ext>
              </a:extLst>
            </p:cNvPr>
            <p:cNvGrpSpPr>
              <a:grpSpLocks noGrp="1" noUngrp="1" noRot="1" noMove="1" noResize="1"/>
            </p:cNvGrpSpPr>
            <p:nvPr/>
          </p:nvGrpSpPr>
          <p:grpSpPr>
            <a:xfrm>
              <a:off x="-1472347" y="-3608832"/>
              <a:ext cx="5002094" cy="5002094"/>
              <a:chOff x="0" y="0"/>
              <a:chExt cx="812800" cy="812800"/>
            </a:xfrm>
          </p:grpSpPr>
          <p:sp>
            <p:nvSpPr>
              <p:cNvPr id="14" name="Freeform 14">
                <a:extLst>
                  <a:ext uri="{FF2B5EF4-FFF2-40B4-BE49-F238E27FC236}">
                    <a16:creationId xmlns:a16="http://schemas.microsoft.com/office/drawing/2014/main" id="{E0D9BF4B-048E-8A41-078B-8131856B4310}"/>
                  </a:ext>
                </a:extLst>
              </p:cNvPr>
              <p:cNvSpPr>
                <a:spLocks noGrp="1" noRot="1" noMove="1" noResize="1" noEditPoints="1" noAdjustHandles="1" noChangeArrowheads="1" noChangeShapeType="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E0C990"/>
              </a:solidFill>
              <a:ln w="742950" cap="sq">
                <a:solidFill>
                  <a:srgbClr val="E0C990"/>
                </a:solid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TextBox 15">
                <a:extLst>
                  <a:ext uri="{FF2B5EF4-FFF2-40B4-BE49-F238E27FC236}">
                    <a16:creationId xmlns:a16="http://schemas.microsoft.com/office/drawing/2014/main" id="{496F3EB1-89D1-3FB5-24F3-69381880AF6C}"/>
                  </a:ext>
                </a:extLst>
              </p:cNvPr>
              <p:cNvSpPr txBox="1">
                <a:spLocks noGrp="1" noRot="1" noMove="1" noResize="1" noEditPoints="1" noAdjustHandles="1" noChangeArrowheads="1" noChangeShapeType="1"/>
              </p:cNvSpPr>
              <p:nvPr/>
            </p:nvSpPr>
            <p:spPr>
              <a:xfrm>
                <a:off x="76200" y="38100"/>
                <a:ext cx="660400" cy="698500"/>
              </a:xfrm>
              <a:prstGeom prst="rect">
                <a:avLst/>
              </a:prstGeom>
            </p:spPr>
            <p:txBody>
              <a:bodyPr lIns="33867" tIns="33867" rIns="33867" bIns="33867" rtlCol="0" anchor="ctr"/>
              <a:lstStyle/>
              <a:p>
                <a:pPr marL="0" marR="0" lvl="0" indent="0" algn="ctr" defTabSz="914400" rtl="0" eaLnBrk="1" fontAlgn="auto" latinLnBrk="0" hangingPunct="1">
                  <a:lnSpc>
                    <a:spcPts val="1837"/>
                  </a:lnSpc>
                  <a:spcBef>
                    <a:spcPct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6" name="Group 16">
              <a:extLst>
                <a:ext uri="{FF2B5EF4-FFF2-40B4-BE49-F238E27FC236}">
                  <a16:creationId xmlns:a16="http://schemas.microsoft.com/office/drawing/2014/main" id="{63505F4C-9ACB-FC54-87DD-8C0A6DA21E30}"/>
                </a:ext>
              </a:extLst>
            </p:cNvPr>
            <p:cNvGrpSpPr>
              <a:grpSpLocks noGrp="1" noUngrp="1" noRot="1" noMove="1" noResize="1"/>
            </p:cNvGrpSpPr>
            <p:nvPr/>
          </p:nvGrpSpPr>
          <p:grpSpPr>
            <a:xfrm>
              <a:off x="-590503" y="934633"/>
              <a:ext cx="1183417" cy="1183417"/>
              <a:chOff x="0" y="0"/>
              <a:chExt cx="812800" cy="812800"/>
            </a:xfrm>
          </p:grpSpPr>
          <p:sp>
            <p:nvSpPr>
              <p:cNvPr id="17" name="Freeform 17">
                <a:extLst>
                  <a:ext uri="{FF2B5EF4-FFF2-40B4-BE49-F238E27FC236}">
                    <a16:creationId xmlns:a16="http://schemas.microsoft.com/office/drawing/2014/main" id="{933134A7-D906-74D3-744D-28492FF89357}"/>
                  </a:ext>
                </a:extLst>
              </p:cNvPr>
              <p:cNvSpPr>
                <a:spLocks noGrp="1" noRot="1" noMove="1" noResize="1" noEditPoints="1" noAdjustHandles="1" noChangeArrowheads="1" noChangeShapeType="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A1D9F6"/>
              </a:solidFill>
              <a:ln w="742950" cap="sq">
                <a:solidFill>
                  <a:srgbClr val="A1D9F6"/>
                </a:solid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TextBox 18">
                <a:extLst>
                  <a:ext uri="{FF2B5EF4-FFF2-40B4-BE49-F238E27FC236}">
                    <a16:creationId xmlns:a16="http://schemas.microsoft.com/office/drawing/2014/main" id="{E62675DB-B82E-BAA1-4A5F-A5D15E289897}"/>
                  </a:ext>
                </a:extLst>
              </p:cNvPr>
              <p:cNvSpPr txBox="1">
                <a:spLocks noGrp="1" noRot="1" noMove="1" noResize="1" noEditPoints="1" noAdjustHandles="1" noChangeArrowheads="1" noChangeShapeType="1"/>
              </p:cNvSpPr>
              <p:nvPr/>
            </p:nvSpPr>
            <p:spPr>
              <a:xfrm>
                <a:off x="76200" y="38100"/>
                <a:ext cx="660400" cy="698500"/>
              </a:xfrm>
              <a:prstGeom prst="rect">
                <a:avLst/>
              </a:prstGeom>
            </p:spPr>
            <p:txBody>
              <a:bodyPr lIns="33867" tIns="33867" rIns="33867" bIns="33867" rtlCol="0" anchor="ctr"/>
              <a:lstStyle/>
              <a:p>
                <a:pPr marL="0" marR="0" lvl="0" indent="0" algn="ctr" defTabSz="914400" rtl="0" eaLnBrk="1" fontAlgn="auto" latinLnBrk="0" hangingPunct="1">
                  <a:lnSpc>
                    <a:spcPts val="1837"/>
                  </a:lnSpc>
                  <a:spcBef>
                    <a:spcPct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
        <p:nvSpPr>
          <p:cNvPr id="30" name="TextBox 30">
            <a:extLst>
              <a:ext uri="{FF2B5EF4-FFF2-40B4-BE49-F238E27FC236}">
                <a16:creationId xmlns:a16="http://schemas.microsoft.com/office/drawing/2014/main" id="{B2844851-F599-FA75-C0E4-1EB909245759}"/>
              </a:ext>
            </a:extLst>
          </p:cNvPr>
          <p:cNvSpPr txBox="1"/>
          <p:nvPr/>
        </p:nvSpPr>
        <p:spPr>
          <a:xfrm>
            <a:off x="1219200" y="1719306"/>
            <a:ext cx="4228344" cy="2423356"/>
          </a:xfrm>
          <a:prstGeom prst="rect">
            <a:avLst/>
          </a:prstGeom>
        </p:spPr>
        <p:txBody>
          <a:bodyPr wrap="square" lIns="0" tIns="0" rIns="0" bIns="0" rtlCol="0" anchor="t">
            <a:spAutoFit/>
          </a:bodyPr>
          <a:lstStyle/>
          <a:p>
            <a:pPr marL="228611" marR="0" lvl="0" indent="-228611" algn="l" defTabSz="914400" rtl="0" eaLnBrk="1" fontAlgn="auto" latinLnBrk="0" hangingPunct="1">
              <a:lnSpc>
                <a:spcPts val="1885"/>
              </a:lnSpc>
              <a:spcBef>
                <a:spcPts val="0"/>
              </a:spcBef>
              <a:spcAft>
                <a:spcPts val="0"/>
              </a:spcAft>
              <a:buClrTx/>
              <a:buSzTx/>
              <a:buFont typeface="Arial" panose="020B0604020202020204" pitchFamily="34" charset="0"/>
              <a:buChar char="•"/>
              <a:tabLst/>
              <a:defRPr/>
            </a:pPr>
            <a:r>
              <a:rPr kumimoji="0" lang="en-US" sz="1347" b="1" i="0" u="none" strike="noStrike" kern="1200" cap="none" spc="0" normalizeH="0" baseline="0" noProof="0" dirty="0">
                <a:ln>
                  <a:noFill/>
                </a:ln>
                <a:solidFill>
                  <a:prstClr val="white"/>
                </a:solidFill>
                <a:effectLst/>
                <a:uLnTx/>
                <a:uFillTx/>
                <a:latin typeface="Helvetica Now"/>
                <a:ea typeface="Helvetica Now"/>
                <a:cs typeface="Helvetica Now"/>
                <a:sym typeface="Helvetica Now"/>
              </a:rPr>
              <a:t>Earthquake Early Warning</a:t>
            </a:r>
            <a:r>
              <a:rPr kumimoji="0" lang="en-US" sz="1347" b="0" i="0" u="none" strike="noStrike" kern="1200" cap="none" spc="0" normalizeH="0" baseline="0" noProof="0" dirty="0">
                <a:ln>
                  <a:noFill/>
                </a:ln>
                <a:solidFill>
                  <a:prstClr val="white"/>
                </a:solidFill>
                <a:effectLst/>
                <a:uLnTx/>
                <a:uFillTx/>
                <a:latin typeface="Helvetica Now"/>
                <a:ea typeface="Helvetica Now"/>
                <a:cs typeface="Helvetica Now"/>
                <a:sym typeface="Helvetica Now"/>
              </a:rPr>
              <a:t> may not be feasible nor useful everywhere</a:t>
            </a:r>
          </a:p>
          <a:p>
            <a:pPr marL="228611" marR="0" lvl="0" indent="-228611" algn="l" defTabSz="914400" rtl="0" eaLnBrk="1" fontAlgn="auto" latinLnBrk="0" hangingPunct="1">
              <a:lnSpc>
                <a:spcPts val="1885"/>
              </a:lnSpc>
              <a:spcBef>
                <a:spcPts val="0"/>
              </a:spcBef>
              <a:spcAft>
                <a:spcPts val="0"/>
              </a:spcAft>
              <a:buClrTx/>
              <a:buSzTx/>
              <a:buFont typeface="Wingdings" panose="05000000000000000000" pitchFamily="2" charset="2"/>
              <a:buChar char="è"/>
              <a:tabLst/>
              <a:defRPr/>
            </a:pPr>
            <a:r>
              <a:rPr kumimoji="0" lang="en-US" sz="1347" b="0" i="1" u="none" strike="noStrike" kern="1200" cap="none" spc="0" normalizeH="0" baseline="0" noProof="0" dirty="0">
                <a:ln>
                  <a:noFill/>
                </a:ln>
                <a:solidFill>
                  <a:prstClr val="white"/>
                </a:solidFill>
                <a:effectLst/>
                <a:uLnTx/>
                <a:uFillTx/>
                <a:latin typeface="Helvetica Now"/>
                <a:ea typeface="Helvetica Now"/>
                <a:cs typeface="Helvetica Now"/>
                <a:sym typeface="Helvetica Now"/>
              </a:rPr>
              <a:t>Importance of </a:t>
            </a:r>
            <a:r>
              <a:rPr kumimoji="0" lang="en-US" sz="1347" b="1" i="1" u="none" strike="noStrike" kern="1200" cap="none" spc="0" normalizeH="0" baseline="0" noProof="0" dirty="0">
                <a:ln>
                  <a:noFill/>
                </a:ln>
                <a:solidFill>
                  <a:prstClr val="white"/>
                </a:solidFill>
                <a:effectLst/>
                <a:uLnTx/>
                <a:uFillTx/>
                <a:latin typeface="Helvetica Now"/>
                <a:ea typeface="Helvetica Now"/>
                <a:cs typeface="Helvetica Now"/>
                <a:sym typeface="Helvetica Now"/>
              </a:rPr>
              <a:t>Earthquake Rapid Response</a:t>
            </a:r>
            <a:r>
              <a:rPr kumimoji="0" lang="en-US" sz="1347" b="0" i="1" u="none" strike="noStrike" kern="1200" cap="none" spc="0" normalizeH="0" baseline="0" noProof="0" dirty="0">
                <a:ln>
                  <a:noFill/>
                </a:ln>
                <a:solidFill>
                  <a:prstClr val="white"/>
                </a:solidFill>
                <a:effectLst/>
                <a:uLnTx/>
                <a:uFillTx/>
                <a:latin typeface="Helvetica Now"/>
                <a:ea typeface="Helvetica Now"/>
                <a:cs typeface="Helvetica Now"/>
                <a:sym typeface="Helvetica Now"/>
              </a:rPr>
              <a:t> to limit the impact of the event and to improve recovery</a:t>
            </a:r>
          </a:p>
          <a:p>
            <a:pPr marL="228611" marR="0" lvl="0" indent="-228611" algn="l" defTabSz="914400" rtl="0" eaLnBrk="1" fontAlgn="auto" latinLnBrk="0" hangingPunct="1">
              <a:lnSpc>
                <a:spcPts val="1885"/>
              </a:lnSpc>
              <a:spcBef>
                <a:spcPts val="0"/>
              </a:spcBef>
              <a:spcAft>
                <a:spcPts val="0"/>
              </a:spcAft>
              <a:buClrTx/>
              <a:buSzTx/>
              <a:buFont typeface="Arial" panose="020B0604020202020204" pitchFamily="34" charset="0"/>
              <a:buChar char="•"/>
              <a:tabLst/>
              <a:defRPr/>
            </a:pPr>
            <a:r>
              <a:rPr kumimoji="0" lang="en-US" sz="1347" b="1" i="0" u="none" strike="noStrike" kern="1200" cap="none" spc="0" normalizeH="0" baseline="0" noProof="0" dirty="0">
                <a:ln>
                  <a:noFill/>
                </a:ln>
                <a:solidFill>
                  <a:prstClr val="white"/>
                </a:solidFill>
                <a:effectLst/>
                <a:uLnTx/>
                <a:uFillTx/>
                <a:latin typeface="Helvetica Now"/>
                <a:ea typeface="Helvetica Now"/>
                <a:cs typeface="Helvetica Now"/>
                <a:sym typeface="Helvetica Now"/>
              </a:rPr>
              <a:t>Earthquake Rapid Response</a:t>
            </a:r>
            <a:r>
              <a:rPr kumimoji="0" lang="en-US" sz="1347" b="0" i="0" u="none" strike="noStrike" kern="1200" cap="none" spc="0" normalizeH="0" baseline="0" noProof="0" dirty="0">
                <a:ln>
                  <a:noFill/>
                </a:ln>
                <a:solidFill>
                  <a:prstClr val="white"/>
                </a:solidFill>
                <a:effectLst/>
                <a:uLnTx/>
                <a:uFillTx/>
                <a:latin typeface="Helvetica Now"/>
                <a:ea typeface="Helvetica Now"/>
                <a:cs typeface="Helvetica Now"/>
                <a:sym typeface="Helvetica Now"/>
              </a:rPr>
              <a:t> tools are useful to:</a:t>
            </a:r>
          </a:p>
          <a:p>
            <a:pPr marL="533427" marR="0" lvl="1" indent="-228611" algn="l" defTabSz="914400" rtl="0" eaLnBrk="1" fontAlgn="auto" latinLnBrk="0" hangingPunct="1">
              <a:lnSpc>
                <a:spcPts val="1885"/>
              </a:lnSpc>
              <a:spcBef>
                <a:spcPts val="0"/>
              </a:spcBef>
              <a:spcAft>
                <a:spcPts val="0"/>
              </a:spcAft>
              <a:buClrTx/>
              <a:buSzTx/>
              <a:buFont typeface="Arial" panose="020B0604020202020204" pitchFamily="34" charset="0"/>
              <a:buChar char="•"/>
              <a:tabLst/>
              <a:defRPr/>
            </a:pPr>
            <a:r>
              <a:rPr kumimoji="0" lang="en-US" sz="1347" b="0" i="0" u="none" strike="noStrike" kern="1200" cap="none" spc="0" normalizeH="0" baseline="0" noProof="0" dirty="0">
                <a:ln>
                  <a:noFill/>
                </a:ln>
                <a:solidFill>
                  <a:prstClr val="white"/>
                </a:solidFill>
                <a:effectLst/>
                <a:uLnTx/>
                <a:uFillTx/>
                <a:latin typeface="Helvetica Now"/>
                <a:ea typeface="Helvetica Now"/>
                <a:cs typeface="Helvetica Now"/>
                <a:sym typeface="Helvetica Now"/>
              </a:rPr>
              <a:t>size up the global impact of the event (scaling of emergency response levels)</a:t>
            </a:r>
          </a:p>
          <a:p>
            <a:pPr marL="533427" marR="0" lvl="1" indent="-228611" algn="l" defTabSz="914400" rtl="0" eaLnBrk="1" fontAlgn="auto" latinLnBrk="0" hangingPunct="1">
              <a:lnSpc>
                <a:spcPts val="1885"/>
              </a:lnSpc>
              <a:spcBef>
                <a:spcPts val="0"/>
              </a:spcBef>
              <a:spcAft>
                <a:spcPts val="0"/>
              </a:spcAft>
              <a:buClrTx/>
              <a:buSzTx/>
              <a:buFont typeface="Arial" panose="020B0604020202020204" pitchFamily="34" charset="0"/>
              <a:buChar char="•"/>
              <a:tabLst/>
              <a:defRPr/>
            </a:pPr>
            <a:r>
              <a:rPr kumimoji="0" lang="en-US" sz="1347" b="0" i="0" u="none" strike="noStrike" kern="1200" cap="none" spc="0" normalizeH="0" baseline="0" noProof="0" dirty="0">
                <a:ln>
                  <a:noFill/>
                </a:ln>
                <a:solidFill>
                  <a:prstClr val="white"/>
                </a:solidFill>
                <a:effectLst/>
                <a:uLnTx/>
                <a:uFillTx/>
                <a:latin typeface="Helvetica Now"/>
                <a:ea typeface="Helvetica Now"/>
                <a:cs typeface="Helvetica Now"/>
                <a:sym typeface="Helvetica Now"/>
              </a:rPr>
              <a:t>estimate quantitative spatial indicators (support to first responders for deployment of teams and resources)</a:t>
            </a:r>
          </a:p>
        </p:txBody>
      </p:sp>
      <p:sp>
        <p:nvSpPr>
          <p:cNvPr id="31" name="TextBox 31">
            <a:extLst>
              <a:ext uri="{FF2B5EF4-FFF2-40B4-BE49-F238E27FC236}">
                <a16:creationId xmlns:a16="http://schemas.microsoft.com/office/drawing/2014/main" id="{106A0C33-8C79-26F4-AC02-1173BDB00DA6}"/>
              </a:ext>
            </a:extLst>
          </p:cNvPr>
          <p:cNvSpPr txBox="1"/>
          <p:nvPr/>
        </p:nvSpPr>
        <p:spPr>
          <a:xfrm>
            <a:off x="656281" y="747430"/>
            <a:ext cx="11383319" cy="754566"/>
          </a:xfrm>
          <a:prstGeom prst="rect">
            <a:avLst/>
          </a:prstGeom>
        </p:spPr>
        <p:txBody>
          <a:bodyPr wrap="square" lIns="0" tIns="0" rIns="0" bIns="0" rtlCol="0" anchor="t">
            <a:spAutoFit/>
          </a:bodyPr>
          <a:lstStyle/>
          <a:p>
            <a:pPr marL="0" marR="0" lvl="0" indent="0" algn="l" defTabSz="914400" rtl="0" eaLnBrk="1" fontAlgn="auto" latinLnBrk="0" hangingPunct="1">
              <a:lnSpc>
                <a:spcPts val="6347"/>
              </a:lnSpc>
              <a:spcBef>
                <a:spcPct val="0"/>
              </a:spcBef>
              <a:spcAft>
                <a:spcPts val="0"/>
              </a:spcAft>
              <a:buClrTx/>
              <a:buSzTx/>
              <a:buFontTx/>
              <a:buNone/>
              <a:tabLst/>
              <a:defRPr/>
            </a:pPr>
            <a:r>
              <a:rPr kumimoji="0" lang="en-US" sz="4200" b="0" i="0" u="none" strike="noStrike" kern="1200" cap="none" spc="-91" normalizeH="0" baseline="0" noProof="0" dirty="0">
                <a:ln>
                  <a:noFill/>
                </a:ln>
                <a:solidFill>
                  <a:srgbClr val="333231"/>
                </a:solidFill>
                <a:effectLst/>
                <a:uLnTx/>
                <a:uFillTx/>
                <a:latin typeface="Helvetica Now Bold"/>
                <a:ea typeface="Helvetica Now Bold"/>
                <a:cs typeface="Helvetica Now Bold"/>
                <a:sym typeface="Helvetica Now Bold"/>
              </a:rPr>
              <a:t>LEWS development through </a:t>
            </a:r>
            <a:r>
              <a:rPr kumimoji="0" lang="en-US" sz="4200" b="0" i="0" u="none" strike="noStrike" kern="1200" cap="none" spc="-91" normalizeH="0" baseline="0" noProof="0" dirty="0" err="1">
                <a:ln>
                  <a:noFill/>
                </a:ln>
                <a:solidFill>
                  <a:srgbClr val="333231"/>
                </a:solidFill>
                <a:effectLst/>
                <a:uLnTx/>
                <a:uFillTx/>
                <a:latin typeface="Helvetica Now Bold"/>
                <a:ea typeface="Helvetica Now Bold"/>
                <a:cs typeface="Helvetica Now Bold"/>
                <a:sym typeface="Helvetica Now Bold"/>
              </a:rPr>
              <a:t>Vigimont</a:t>
            </a:r>
            <a:r>
              <a:rPr kumimoji="0" lang="en-US" sz="4200" b="0" i="0" u="none" strike="noStrike" kern="1200" cap="none" spc="-91" normalizeH="0" baseline="0" noProof="0" dirty="0">
                <a:ln>
                  <a:noFill/>
                </a:ln>
                <a:solidFill>
                  <a:srgbClr val="333231"/>
                </a:solidFill>
                <a:effectLst/>
                <a:uLnTx/>
                <a:uFillTx/>
                <a:latin typeface="Helvetica Now Bold"/>
                <a:ea typeface="Helvetica Now Bold"/>
                <a:cs typeface="Helvetica Now Bold"/>
                <a:sym typeface="Helvetica Now Bold"/>
              </a:rPr>
              <a:t> project </a:t>
            </a:r>
          </a:p>
        </p:txBody>
      </p:sp>
      <p:sp>
        <p:nvSpPr>
          <p:cNvPr id="6" name="Freeform 6">
            <a:extLst>
              <a:ext uri="{FF2B5EF4-FFF2-40B4-BE49-F238E27FC236}">
                <a16:creationId xmlns:a16="http://schemas.microsoft.com/office/drawing/2014/main" id="{9C53614D-CAB0-2F57-2AD8-48FFE2E9DAA7}"/>
              </a:ext>
            </a:extLst>
          </p:cNvPr>
          <p:cNvSpPr>
            <a:spLocks noGrp="1" noRot="1" noMove="1" noResize="1" noEditPoints="1" noAdjustHandles="1" noChangeArrowheads="1" noChangeShapeType="1"/>
          </p:cNvSpPr>
          <p:nvPr/>
        </p:nvSpPr>
        <p:spPr>
          <a:xfrm>
            <a:off x="11254589" y="4953000"/>
            <a:ext cx="937411" cy="1905000"/>
          </a:xfrm>
          <a:custGeom>
            <a:avLst/>
            <a:gdLst/>
            <a:ahLst/>
            <a:cxnLst/>
            <a:rect l="l" t="t" r="r" b="b"/>
            <a:pathLst>
              <a:path w="2812233" h="3797887">
                <a:moveTo>
                  <a:pt x="0" y="0"/>
                </a:moveTo>
                <a:lnTo>
                  <a:pt x="2812234" y="0"/>
                </a:lnTo>
                <a:lnTo>
                  <a:pt x="2812234" y="3797887"/>
                </a:lnTo>
                <a:lnTo>
                  <a:pt x="0" y="3797887"/>
                </a:lnTo>
                <a:lnTo>
                  <a:pt x="0" y="0"/>
                </a:lnTo>
                <a:close/>
              </a:path>
            </a:pathLst>
          </a:custGeom>
          <a:blipFill>
            <a:blip>
              <a:extLst>
                <a:ext uri="{96DAC541-7B7A-43D3-8B79-37D633B846F1}">
                  <asvg:svgBlip xmlns:asvg="http://schemas.microsoft.com/office/drawing/2016/SVG/main" r:embed="rId3"/>
                </a:ext>
              </a:extLst>
            </a:blip>
            <a:stretch>
              <a:fillRect t="-97549" r="-100000" b="-1"/>
            </a:stretch>
          </a:blipFill>
          <a:ln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19" name="Group 3">
            <a:extLst>
              <a:ext uri="{FF2B5EF4-FFF2-40B4-BE49-F238E27FC236}">
                <a16:creationId xmlns:a16="http://schemas.microsoft.com/office/drawing/2014/main" id="{6960DD31-4707-46B6-8A46-FEB112810585}"/>
              </a:ext>
            </a:extLst>
          </p:cNvPr>
          <p:cNvGrpSpPr/>
          <p:nvPr/>
        </p:nvGrpSpPr>
        <p:grpSpPr>
          <a:xfrm>
            <a:off x="872841" y="1631227"/>
            <a:ext cx="9693559" cy="629373"/>
            <a:chOff x="0" y="0"/>
            <a:chExt cx="1972433" cy="1097342"/>
          </a:xfrm>
        </p:grpSpPr>
        <p:sp>
          <p:nvSpPr>
            <p:cNvPr id="40" name="Freeform 4">
              <a:extLst>
                <a:ext uri="{FF2B5EF4-FFF2-40B4-BE49-F238E27FC236}">
                  <a16:creationId xmlns:a16="http://schemas.microsoft.com/office/drawing/2014/main" id="{9CDD6041-2632-025D-6CD0-5F39CAA6D716}"/>
                </a:ext>
              </a:extLst>
            </p:cNvPr>
            <p:cNvSpPr/>
            <p:nvPr/>
          </p:nvSpPr>
          <p:spPr>
            <a:xfrm>
              <a:off x="0" y="0"/>
              <a:ext cx="1972433" cy="1097342"/>
            </a:xfrm>
            <a:custGeom>
              <a:avLst/>
              <a:gdLst/>
              <a:ahLst/>
              <a:cxnLst/>
              <a:rect l="l" t="t" r="r" b="b"/>
              <a:pathLst>
                <a:path w="1972433" h="1097342">
                  <a:moveTo>
                    <a:pt x="52722" y="0"/>
                  </a:moveTo>
                  <a:lnTo>
                    <a:pt x="1919711" y="0"/>
                  </a:lnTo>
                  <a:cubicBezTo>
                    <a:pt x="1948829" y="0"/>
                    <a:pt x="1972433" y="23604"/>
                    <a:pt x="1972433" y="52722"/>
                  </a:cubicBezTo>
                  <a:lnTo>
                    <a:pt x="1972433" y="1044620"/>
                  </a:lnTo>
                  <a:cubicBezTo>
                    <a:pt x="1972433" y="1058603"/>
                    <a:pt x="1966878" y="1072013"/>
                    <a:pt x="1956991" y="1081900"/>
                  </a:cubicBezTo>
                  <a:cubicBezTo>
                    <a:pt x="1947104" y="1091788"/>
                    <a:pt x="1933694" y="1097342"/>
                    <a:pt x="1919711" y="1097342"/>
                  </a:cubicBezTo>
                  <a:lnTo>
                    <a:pt x="52722" y="1097342"/>
                  </a:lnTo>
                  <a:cubicBezTo>
                    <a:pt x="23604" y="1097342"/>
                    <a:pt x="0" y="1073738"/>
                    <a:pt x="0" y="1044620"/>
                  </a:cubicBezTo>
                  <a:lnTo>
                    <a:pt x="0" y="52722"/>
                  </a:lnTo>
                  <a:cubicBezTo>
                    <a:pt x="0" y="38739"/>
                    <a:pt x="5555" y="25329"/>
                    <a:pt x="15442" y="15442"/>
                  </a:cubicBezTo>
                  <a:cubicBezTo>
                    <a:pt x="25329" y="5555"/>
                    <a:pt x="38739" y="0"/>
                    <a:pt x="52722" y="0"/>
                  </a:cubicBezTo>
                  <a:close/>
                </a:path>
              </a:pathLst>
            </a:custGeom>
            <a:solidFill>
              <a:srgbClr val="1A64AE"/>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1" name="TextBox 5">
              <a:extLst>
                <a:ext uri="{FF2B5EF4-FFF2-40B4-BE49-F238E27FC236}">
                  <a16:creationId xmlns:a16="http://schemas.microsoft.com/office/drawing/2014/main" id="{1F90E910-33A2-1148-C0E0-EF8DE5FB83CD}"/>
                </a:ext>
              </a:extLst>
            </p:cNvPr>
            <p:cNvSpPr txBox="1"/>
            <p:nvPr/>
          </p:nvSpPr>
          <p:spPr>
            <a:xfrm>
              <a:off x="0" y="-19050"/>
              <a:ext cx="1972433" cy="1116392"/>
            </a:xfrm>
            <a:prstGeom prst="rect">
              <a:avLst/>
            </a:prstGeom>
          </p:spPr>
          <p:txBody>
            <a:bodyPr lIns="33867" tIns="33867" rIns="33867" bIns="33867" rtlCol="0" anchor="ctr"/>
            <a:lstStyle/>
            <a:p>
              <a:pPr marL="0" marR="0" lvl="0" indent="0" algn="ctr" defTabSz="914400" rtl="0" eaLnBrk="1" fontAlgn="auto" latinLnBrk="0" hangingPunct="1">
                <a:lnSpc>
                  <a:spcPts val="1906"/>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42" name="TextBox 30">
            <a:extLst>
              <a:ext uri="{FF2B5EF4-FFF2-40B4-BE49-F238E27FC236}">
                <a16:creationId xmlns:a16="http://schemas.microsoft.com/office/drawing/2014/main" id="{C5D5B73F-D58E-6B3D-3695-D65E81F9BAAF}"/>
              </a:ext>
            </a:extLst>
          </p:cNvPr>
          <p:cNvSpPr txBox="1"/>
          <p:nvPr/>
        </p:nvSpPr>
        <p:spPr>
          <a:xfrm>
            <a:off x="1323503" y="1722935"/>
            <a:ext cx="8940800" cy="487313"/>
          </a:xfrm>
          <a:prstGeom prst="rect">
            <a:avLst/>
          </a:prstGeom>
        </p:spPr>
        <p:txBody>
          <a:bodyPr wrap="square" lIns="0" tIns="0" rIns="0" bIns="0" rtlCol="0" anchor="t">
            <a:spAutoFit/>
          </a:bodyPr>
          <a:lstStyle/>
          <a:p>
            <a:pPr marL="0" marR="0" lvl="0" indent="0" algn="l" defTabSz="914400" rtl="0" eaLnBrk="1" fontAlgn="auto" latinLnBrk="0" hangingPunct="1">
              <a:lnSpc>
                <a:spcPts val="1885"/>
              </a:lnSpc>
              <a:spcBef>
                <a:spcPts val="0"/>
              </a:spcBef>
              <a:spcAft>
                <a:spcPts val="0"/>
              </a:spcAft>
              <a:buClrTx/>
              <a:buSzTx/>
              <a:buFontTx/>
              <a:buNone/>
              <a:tabLst/>
              <a:defRPr/>
            </a:pPr>
            <a:r>
              <a:rPr kumimoji="0" lang="en-US" sz="1600" b="1" i="0" u="sng" strike="noStrike" kern="1200" cap="none" spc="0" normalizeH="0" baseline="0" noProof="0" dirty="0">
                <a:ln>
                  <a:noFill/>
                </a:ln>
                <a:solidFill>
                  <a:srgbClr val="E0C990"/>
                </a:solidFill>
                <a:effectLst/>
                <a:uLnTx/>
                <a:uFillTx/>
                <a:latin typeface="Helvetica Now"/>
                <a:ea typeface="Helvetica Now"/>
                <a:cs typeface="Helvetica Now"/>
                <a:sym typeface="Helvetica Now"/>
              </a:rPr>
              <a:t>Objective:</a:t>
            </a:r>
            <a:r>
              <a:rPr kumimoji="0" lang="en-US" sz="1600" b="0" i="0" u="none" strike="noStrike" kern="1200" cap="none" spc="0" normalizeH="0" baseline="0" noProof="0" dirty="0">
                <a:ln>
                  <a:noFill/>
                </a:ln>
                <a:solidFill>
                  <a:srgbClr val="E0C990"/>
                </a:solidFill>
                <a:effectLst/>
                <a:uLnTx/>
                <a:uFillTx/>
                <a:latin typeface="Helvetica Now"/>
                <a:ea typeface="Helvetica Now"/>
                <a:cs typeface="Helvetica Now"/>
                <a:sym typeface="Helvetica Now"/>
              </a:rPr>
              <a:t> </a:t>
            </a:r>
            <a:r>
              <a:rPr kumimoji="0" lang="en-US" sz="1600" b="1" i="0" u="none" strike="noStrike" kern="1200" cap="none" spc="0" normalizeH="0" baseline="0" noProof="0" dirty="0">
                <a:ln>
                  <a:noFill/>
                </a:ln>
                <a:solidFill>
                  <a:srgbClr val="E0C990"/>
                </a:solidFill>
                <a:effectLst/>
                <a:uLnTx/>
                <a:uFillTx/>
                <a:latin typeface="Helvetica Now" panose="020B0604020202020204" charset="0"/>
                <a:ea typeface="+mn-ea"/>
                <a:cs typeface="Helvetica" panose="020B0604020202020204" pitchFamily="34" charset="0"/>
              </a:rPr>
              <a:t>Adress the different needs and acceptability of stakeholders regarding landslide EWS </a:t>
            </a:r>
            <a:endParaRPr kumimoji="0" lang="fr-FR" sz="1600" b="0" i="0" u="none" strike="noStrike" kern="1200" cap="none" spc="0" normalizeH="0" baseline="0" noProof="0" dirty="0">
              <a:ln>
                <a:noFill/>
              </a:ln>
              <a:solidFill>
                <a:prstClr val="white"/>
              </a:solidFill>
              <a:effectLst/>
              <a:uLnTx/>
              <a:uFillTx/>
              <a:latin typeface="Helvetica Now"/>
              <a:ea typeface="Helvetica Now"/>
              <a:cs typeface="Helvetica Now"/>
              <a:sym typeface="Helvetica Now"/>
            </a:endParaRPr>
          </a:p>
        </p:txBody>
      </p:sp>
      <p:grpSp>
        <p:nvGrpSpPr>
          <p:cNvPr id="43" name="Group 22">
            <a:extLst>
              <a:ext uri="{FF2B5EF4-FFF2-40B4-BE49-F238E27FC236}">
                <a16:creationId xmlns:a16="http://schemas.microsoft.com/office/drawing/2014/main" id="{0142AED0-764C-DBFC-316E-C4D6F06FD42C}"/>
              </a:ext>
            </a:extLst>
          </p:cNvPr>
          <p:cNvGrpSpPr/>
          <p:nvPr/>
        </p:nvGrpSpPr>
        <p:grpSpPr>
          <a:xfrm>
            <a:off x="871514" y="2345218"/>
            <a:ext cx="9693559" cy="3765353"/>
            <a:chOff x="0" y="0"/>
            <a:chExt cx="1972433" cy="657701"/>
          </a:xfrm>
        </p:grpSpPr>
        <p:sp>
          <p:nvSpPr>
            <p:cNvPr id="44" name="Freeform 23">
              <a:extLst>
                <a:ext uri="{FF2B5EF4-FFF2-40B4-BE49-F238E27FC236}">
                  <a16:creationId xmlns:a16="http://schemas.microsoft.com/office/drawing/2014/main" id="{563CD7A2-7951-1681-B31A-E6990F72C657}"/>
                </a:ext>
              </a:extLst>
            </p:cNvPr>
            <p:cNvSpPr/>
            <p:nvPr/>
          </p:nvSpPr>
          <p:spPr>
            <a:xfrm>
              <a:off x="0" y="0"/>
              <a:ext cx="1972433" cy="657701"/>
            </a:xfrm>
            <a:custGeom>
              <a:avLst/>
              <a:gdLst/>
              <a:ahLst/>
              <a:cxnLst/>
              <a:rect l="l" t="t" r="r" b="b"/>
              <a:pathLst>
                <a:path w="1972433" h="657701">
                  <a:moveTo>
                    <a:pt x="52722" y="0"/>
                  </a:moveTo>
                  <a:lnTo>
                    <a:pt x="1919711" y="0"/>
                  </a:lnTo>
                  <a:cubicBezTo>
                    <a:pt x="1948829" y="0"/>
                    <a:pt x="1972433" y="23604"/>
                    <a:pt x="1972433" y="52722"/>
                  </a:cubicBezTo>
                  <a:lnTo>
                    <a:pt x="1972433" y="604979"/>
                  </a:lnTo>
                  <a:cubicBezTo>
                    <a:pt x="1972433" y="618962"/>
                    <a:pt x="1966878" y="632372"/>
                    <a:pt x="1956991" y="642259"/>
                  </a:cubicBezTo>
                  <a:cubicBezTo>
                    <a:pt x="1947104" y="652147"/>
                    <a:pt x="1933694" y="657701"/>
                    <a:pt x="1919711" y="657701"/>
                  </a:cubicBezTo>
                  <a:lnTo>
                    <a:pt x="52722" y="657701"/>
                  </a:lnTo>
                  <a:cubicBezTo>
                    <a:pt x="38739" y="657701"/>
                    <a:pt x="25329" y="652147"/>
                    <a:pt x="15442" y="642259"/>
                  </a:cubicBezTo>
                  <a:cubicBezTo>
                    <a:pt x="5555" y="632372"/>
                    <a:pt x="0" y="618962"/>
                    <a:pt x="0" y="604979"/>
                  </a:cubicBezTo>
                  <a:lnTo>
                    <a:pt x="0" y="52722"/>
                  </a:lnTo>
                  <a:cubicBezTo>
                    <a:pt x="0" y="38739"/>
                    <a:pt x="5555" y="25329"/>
                    <a:pt x="15442" y="15442"/>
                  </a:cubicBezTo>
                  <a:cubicBezTo>
                    <a:pt x="25329" y="5555"/>
                    <a:pt x="38739" y="0"/>
                    <a:pt x="52722" y="0"/>
                  </a:cubicBezTo>
                  <a:close/>
                </a:path>
              </a:pathLst>
            </a:custGeom>
            <a:solidFill>
              <a:srgbClr val="013152"/>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 name="TextBox 24">
              <a:extLst>
                <a:ext uri="{FF2B5EF4-FFF2-40B4-BE49-F238E27FC236}">
                  <a16:creationId xmlns:a16="http://schemas.microsoft.com/office/drawing/2014/main" id="{D326F863-5608-1CF3-9087-AC5EECA463FF}"/>
                </a:ext>
              </a:extLst>
            </p:cNvPr>
            <p:cNvSpPr txBox="1"/>
            <p:nvPr/>
          </p:nvSpPr>
          <p:spPr>
            <a:xfrm>
              <a:off x="0" y="-19050"/>
              <a:ext cx="1972433" cy="676751"/>
            </a:xfrm>
            <a:prstGeom prst="rect">
              <a:avLst/>
            </a:prstGeom>
          </p:spPr>
          <p:txBody>
            <a:bodyPr lIns="33867" tIns="33867" rIns="33867" bIns="33867" rtlCol="0" anchor="ctr"/>
            <a:lstStyle/>
            <a:p>
              <a:pPr marL="0" marR="0" lvl="0" indent="0" algn="ctr" defTabSz="914400" rtl="0" eaLnBrk="1" fontAlgn="auto" latinLnBrk="0" hangingPunct="1">
                <a:lnSpc>
                  <a:spcPts val="1906"/>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47" name="ZoneTexte 46">
            <a:extLst>
              <a:ext uri="{FF2B5EF4-FFF2-40B4-BE49-F238E27FC236}">
                <a16:creationId xmlns:a16="http://schemas.microsoft.com/office/drawing/2014/main" id="{931C4519-E1A6-15BB-230B-4980516F422B}"/>
              </a:ext>
            </a:extLst>
          </p:cNvPr>
          <p:cNvSpPr txBox="1"/>
          <p:nvPr/>
        </p:nvSpPr>
        <p:spPr>
          <a:xfrm>
            <a:off x="870187" y="2450279"/>
            <a:ext cx="4183061" cy="3703065"/>
          </a:xfrm>
          <a:prstGeom prst="rect">
            <a:avLst/>
          </a:prstGeom>
          <a:noFill/>
        </p:spPr>
        <p:txBody>
          <a:bodyPr wrap="square">
            <a:spAutoFit/>
          </a:bodyPr>
          <a:lstStyle/>
          <a:p>
            <a:pPr marL="228611" marR="0" lvl="0" indent="-228611" algn="l" defTabSz="914400" rtl="0" eaLnBrk="1" fontAlgn="auto" latinLnBrk="0" hangingPunct="1">
              <a:lnSpc>
                <a:spcPct val="100000"/>
              </a:lnSpc>
              <a:spcBef>
                <a:spcPts val="0"/>
              </a:spcBef>
              <a:spcAft>
                <a:spcPts val="0"/>
              </a:spcAft>
              <a:buClrTx/>
              <a:buSzTx/>
              <a:buFont typeface="Wingdings" panose="05000000000000000000" pitchFamily="2" charset="2"/>
              <a:buChar char="è"/>
              <a:tabLst/>
              <a:defRPr/>
            </a:pPr>
            <a:r>
              <a:rPr kumimoji="0" lang="en-US" sz="1600" b="0" i="0"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rPr>
              <a:t>Surveys conducted among stakeholders in charge of  local civil protection, to gather qualitative data  : </a:t>
            </a:r>
          </a:p>
          <a:p>
            <a:pPr marL="228611" marR="0" lvl="0" indent="-228611" algn="l" defTabSz="914400" rtl="0" eaLnBrk="1" fontAlgn="auto" latinLnBrk="0" hangingPunct="1">
              <a:lnSpc>
                <a:spcPct val="100000"/>
              </a:lnSpc>
              <a:spcBef>
                <a:spcPts val="0"/>
              </a:spcBef>
              <a:spcAft>
                <a:spcPts val="0"/>
              </a:spcAft>
              <a:buClrTx/>
              <a:buSzTx/>
              <a:buFont typeface="Wingdings" panose="05000000000000000000" pitchFamily="2" charset="2"/>
              <a:buChar char="è"/>
              <a:tabLst/>
              <a:defRPr/>
            </a:pPr>
            <a:endParaRPr kumimoji="0" lang="en-US" sz="1600" b="0" i="0"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endParaRPr>
          </a:p>
          <a:p>
            <a:pPr marL="533427" marR="0" lvl="1" indent="-228611" algn="l" defTabSz="914400" rtl="0" eaLnBrk="1" fontAlgn="auto" latinLnBrk="0" hangingPunct="1">
              <a:lnSpc>
                <a:spcPct val="100000"/>
              </a:lnSpc>
              <a:spcBef>
                <a:spcPts val="0"/>
              </a:spcBef>
              <a:spcAft>
                <a:spcPts val="0"/>
              </a:spcAft>
              <a:buClrTx/>
              <a:buSzTx/>
              <a:buFont typeface="Wingdings" panose="05000000000000000000" pitchFamily="2" charset="2"/>
              <a:buChar char="è"/>
              <a:tabLst/>
              <a:defRPr/>
            </a:pPr>
            <a:r>
              <a:rPr kumimoji="0" lang="en-US" sz="1600" b="0" i="0"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rPr>
              <a:t>risk perception, </a:t>
            </a:r>
          </a:p>
          <a:p>
            <a:pPr marL="533427" marR="0" lvl="1" indent="-228611" algn="l" defTabSz="914400" rtl="0" eaLnBrk="1" fontAlgn="auto" latinLnBrk="0" hangingPunct="1">
              <a:lnSpc>
                <a:spcPct val="100000"/>
              </a:lnSpc>
              <a:spcBef>
                <a:spcPts val="0"/>
              </a:spcBef>
              <a:spcAft>
                <a:spcPts val="0"/>
              </a:spcAft>
              <a:buClrTx/>
              <a:buSzTx/>
              <a:buFont typeface="Wingdings" panose="05000000000000000000" pitchFamily="2" charset="2"/>
              <a:buChar char="è"/>
              <a:tabLst/>
              <a:defRPr/>
            </a:pPr>
            <a:r>
              <a:rPr kumimoji="0" lang="en-US" sz="1600" b="0" i="0"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rPr>
              <a:t>local risk prevention</a:t>
            </a:r>
          </a:p>
          <a:p>
            <a:pPr marL="533427" marR="0" lvl="1" indent="-228611" algn="l" defTabSz="914400" rtl="0" eaLnBrk="1" fontAlgn="auto" latinLnBrk="0" hangingPunct="1">
              <a:lnSpc>
                <a:spcPct val="100000"/>
              </a:lnSpc>
              <a:spcBef>
                <a:spcPts val="0"/>
              </a:spcBef>
              <a:spcAft>
                <a:spcPts val="0"/>
              </a:spcAft>
              <a:buClrTx/>
              <a:buSzTx/>
              <a:buFont typeface="Wingdings" panose="05000000000000000000" pitchFamily="2" charset="2"/>
              <a:buChar char="è"/>
              <a:tabLst/>
              <a:defRPr/>
            </a:pPr>
            <a:r>
              <a:rPr kumimoji="0" lang="en-US" sz="1600" b="0" i="0"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rPr>
              <a:t>Current crisis management</a:t>
            </a:r>
          </a:p>
          <a:p>
            <a:pPr marL="533427" marR="0" lvl="1" indent="-228611" algn="l" defTabSz="914400" rtl="0" eaLnBrk="1" fontAlgn="auto" latinLnBrk="0" hangingPunct="1">
              <a:lnSpc>
                <a:spcPct val="100000"/>
              </a:lnSpc>
              <a:spcBef>
                <a:spcPts val="0"/>
              </a:spcBef>
              <a:spcAft>
                <a:spcPts val="0"/>
              </a:spcAft>
              <a:buClrTx/>
              <a:buSzTx/>
              <a:buFont typeface="Wingdings" panose="05000000000000000000" pitchFamily="2" charset="2"/>
              <a:buChar char="è"/>
              <a:tabLst/>
              <a:defRPr/>
            </a:pPr>
            <a:r>
              <a:rPr kumimoji="0" lang="en-US" sz="1600" b="0" i="0"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rPr>
              <a:t>Needs</a:t>
            </a:r>
          </a:p>
          <a:p>
            <a:pPr marL="533427" marR="0" lvl="1" indent="-228611" algn="l" defTabSz="914400" rtl="0" eaLnBrk="1" fontAlgn="auto" latinLnBrk="0" hangingPunct="1">
              <a:lnSpc>
                <a:spcPct val="100000"/>
              </a:lnSpc>
              <a:spcBef>
                <a:spcPts val="0"/>
              </a:spcBef>
              <a:spcAft>
                <a:spcPts val="0"/>
              </a:spcAft>
              <a:buClrTx/>
              <a:buSzTx/>
              <a:buFont typeface="Wingdings" panose="05000000000000000000" pitchFamily="2" charset="2"/>
              <a:buChar char="è"/>
              <a:tabLst/>
              <a:defRPr/>
            </a:pPr>
            <a:endParaRPr kumimoji="0" lang="en-US" sz="1333" b="0" i="1"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endParaRPr>
          </a:p>
          <a:p>
            <a:pPr marL="533427" marR="0" lvl="1" indent="-228611" algn="l" defTabSz="914400" rtl="0" eaLnBrk="1" fontAlgn="auto" latinLnBrk="0" hangingPunct="1">
              <a:lnSpc>
                <a:spcPct val="100000"/>
              </a:lnSpc>
              <a:spcBef>
                <a:spcPts val="0"/>
              </a:spcBef>
              <a:spcAft>
                <a:spcPts val="0"/>
              </a:spcAft>
              <a:buClrTx/>
              <a:buSzTx/>
              <a:buFont typeface="Wingdings" panose="05000000000000000000" pitchFamily="2" charset="2"/>
              <a:buChar char="è"/>
              <a:tabLst/>
              <a:defRPr/>
            </a:pPr>
            <a:r>
              <a:rPr kumimoji="0" lang="en-US" sz="1333" b="0" i="1"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rPr>
              <a:t>28 qualitative surveys conducted through semi-structured interviews with safety and emergency actors</a:t>
            </a:r>
            <a:endParaRPr kumimoji="0" lang="fr-FR" sz="1333" b="0" i="1"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endParaRPr>
          </a:p>
          <a:p>
            <a:pPr marL="533427" marR="0" lvl="1" indent="-228611" algn="l" defTabSz="914400" rtl="0" eaLnBrk="1" fontAlgn="auto" latinLnBrk="0" hangingPunct="1">
              <a:lnSpc>
                <a:spcPct val="100000"/>
              </a:lnSpc>
              <a:spcBef>
                <a:spcPts val="0"/>
              </a:spcBef>
              <a:spcAft>
                <a:spcPts val="0"/>
              </a:spcAft>
              <a:buClrTx/>
              <a:buSzTx/>
              <a:buFont typeface="Wingdings" panose="05000000000000000000" pitchFamily="2" charset="2"/>
              <a:buChar char="è"/>
              <a:tabLst/>
              <a:defRPr/>
            </a:pPr>
            <a:endParaRPr kumimoji="0" lang="fr-FR" sz="1333" b="0" i="1"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endParaRPr>
          </a:p>
          <a:p>
            <a:pPr marL="533427" marR="0" lvl="1" indent="-228611" algn="l" defTabSz="914400" rtl="0" eaLnBrk="1" fontAlgn="auto" latinLnBrk="0" hangingPunct="1">
              <a:lnSpc>
                <a:spcPct val="100000"/>
              </a:lnSpc>
              <a:spcBef>
                <a:spcPts val="0"/>
              </a:spcBef>
              <a:spcAft>
                <a:spcPts val="0"/>
              </a:spcAft>
              <a:buClrTx/>
              <a:buSzTx/>
              <a:buFont typeface="Wingdings" panose="05000000000000000000" pitchFamily="2" charset="2"/>
              <a:buChar char="è"/>
              <a:tabLst/>
              <a:defRPr/>
            </a:pPr>
            <a:r>
              <a:rPr kumimoji="0" lang="fr-FR" sz="1333" b="0" i="1"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rPr>
              <a:t>118 quantitative </a:t>
            </a:r>
            <a:r>
              <a:rPr kumimoji="0" lang="en-US" sz="1333" b="0" i="1"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rPr>
              <a:t>surveys conducted with safety and emergency actors </a:t>
            </a:r>
            <a:r>
              <a:rPr kumimoji="0" lang="fr-FR" sz="1333" b="0" i="1"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rPr>
              <a:t>(</a:t>
            </a:r>
            <a:r>
              <a:rPr kumimoji="0" lang="fr-FR" sz="1333" b="0" i="1" u="none" strike="noStrike" kern="1200" cap="none" spc="0" normalizeH="0" baseline="0" noProof="0" dirty="0" err="1">
                <a:ln>
                  <a:noFill/>
                </a:ln>
                <a:solidFill>
                  <a:prstClr val="white"/>
                </a:solidFill>
                <a:effectLst/>
                <a:uLnTx/>
                <a:uFillTx/>
                <a:latin typeface="Helvetica Now" panose="020B0604020202020204" charset="0"/>
                <a:ea typeface="+mn-ea"/>
                <a:cs typeface="Helvetica" panose="020B0604020202020204" pitchFamily="34" charset="0"/>
              </a:rPr>
              <a:t>municipality</a:t>
            </a:r>
            <a:r>
              <a:rPr kumimoji="0" lang="fr-FR" sz="1333" b="0" i="1"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rPr>
              <a:t> </a:t>
            </a:r>
            <a:r>
              <a:rPr kumimoji="0" lang="fr-FR" sz="1333" b="0" i="1" u="none" strike="noStrike" kern="1200" cap="none" spc="0" normalizeH="0" baseline="0" noProof="0" dirty="0" err="1">
                <a:ln>
                  <a:noFill/>
                </a:ln>
                <a:solidFill>
                  <a:prstClr val="white"/>
                </a:solidFill>
                <a:effectLst/>
                <a:uLnTx/>
                <a:uFillTx/>
                <a:latin typeface="Helvetica Now" panose="020B0604020202020204" charset="0"/>
                <a:ea typeface="+mn-ea"/>
                <a:cs typeface="Helvetica" panose="020B0604020202020204" pitchFamily="34" charset="0"/>
              </a:rPr>
              <a:t>scale</a:t>
            </a:r>
            <a:r>
              <a:rPr kumimoji="0" lang="fr-FR" sz="1333" b="0" i="1"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rPr>
              <a:t> ( 86 questions)</a:t>
            </a:r>
          </a:p>
        </p:txBody>
      </p:sp>
      <p:grpSp>
        <p:nvGrpSpPr>
          <p:cNvPr id="2" name="Groupe 1">
            <a:extLst>
              <a:ext uri="{FF2B5EF4-FFF2-40B4-BE49-F238E27FC236}">
                <a16:creationId xmlns:a16="http://schemas.microsoft.com/office/drawing/2014/main" id="{6D6E1C5D-AA6B-096D-9B3F-B08FD97BB033}"/>
              </a:ext>
            </a:extLst>
          </p:cNvPr>
          <p:cNvGrpSpPr/>
          <p:nvPr/>
        </p:nvGrpSpPr>
        <p:grpSpPr>
          <a:xfrm>
            <a:off x="5130800" y="2308003"/>
            <a:ext cx="7061200" cy="3549691"/>
            <a:chOff x="6095996" y="3462003"/>
            <a:chExt cx="12192004" cy="6723735"/>
          </a:xfrm>
        </p:grpSpPr>
        <p:pic>
          <p:nvPicPr>
            <p:cNvPr id="5" name="Google Shape;135;p27" title="IMG-20240417-WA0005.jpeg">
              <a:extLst>
                <a:ext uri="{FF2B5EF4-FFF2-40B4-BE49-F238E27FC236}">
                  <a16:creationId xmlns:a16="http://schemas.microsoft.com/office/drawing/2014/main" id="{543253BD-DA3D-62DA-80B3-26DE4425333A}"/>
                </a:ext>
              </a:extLst>
            </p:cNvPr>
            <p:cNvPicPr preferRelativeResize="0"/>
            <p:nvPr/>
          </p:nvPicPr>
          <p:blipFill rotWithShape="1">
            <a:blip r:embed="rId4">
              <a:alphaModFix/>
            </a:blip>
            <a:srcRect t="18666" r="4012"/>
            <a:stretch/>
          </p:blipFill>
          <p:spPr>
            <a:xfrm>
              <a:off x="6095996" y="3462003"/>
              <a:ext cx="12192004" cy="5811299"/>
            </a:xfrm>
            <a:prstGeom prst="rect">
              <a:avLst/>
            </a:prstGeom>
            <a:noFill/>
            <a:ln>
              <a:noFill/>
            </a:ln>
          </p:spPr>
        </p:pic>
        <p:pic>
          <p:nvPicPr>
            <p:cNvPr id="7" name="Google Shape;136;p27" title="IMG_5527.HEIC">
              <a:extLst>
                <a:ext uri="{FF2B5EF4-FFF2-40B4-BE49-F238E27FC236}">
                  <a16:creationId xmlns:a16="http://schemas.microsoft.com/office/drawing/2014/main" id="{9F29D857-1E19-CFAE-B2C3-DC0FB50A1C55}"/>
                </a:ext>
              </a:extLst>
            </p:cNvPr>
            <p:cNvPicPr preferRelativeResize="0"/>
            <p:nvPr/>
          </p:nvPicPr>
          <p:blipFill>
            <a:blip r:embed="rId5">
              <a:alphaModFix/>
            </a:blip>
            <a:stretch>
              <a:fillRect/>
            </a:stretch>
          </p:blipFill>
          <p:spPr>
            <a:xfrm>
              <a:off x="11959287" y="6298871"/>
              <a:ext cx="2915144" cy="3886865"/>
            </a:xfrm>
            <a:prstGeom prst="rect">
              <a:avLst/>
            </a:prstGeom>
            <a:noFill/>
            <a:ln>
              <a:noFill/>
            </a:ln>
          </p:spPr>
        </p:pic>
        <p:pic>
          <p:nvPicPr>
            <p:cNvPr id="8" name="Google Shape;137;p27" title="IMG_5510.HEIC">
              <a:extLst>
                <a:ext uri="{FF2B5EF4-FFF2-40B4-BE49-F238E27FC236}">
                  <a16:creationId xmlns:a16="http://schemas.microsoft.com/office/drawing/2014/main" id="{798908F9-56D9-1861-D211-9B559976DA2E}"/>
                </a:ext>
              </a:extLst>
            </p:cNvPr>
            <p:cNvPicPr preferRelativeResize="0"/>
            <p:nvPr/>
          </p:nvPicPr>
          <p:blipFill>
            <a:blip r:embed="rId6">
              <a:alphaModFix/>
            </a:blip>
            <a:stretch>
              <a:fillRect/>
            </a:stretch>
          </p:blipFill>
          <p:spPr>
            <a:xfrm>
              <a:off x="14728127" y="6298872"/>
              <a:ext cx="2915133" cy="3886852"/>
            </a:xfrm>
            <a:prstGeom prst="rect">
              <a:avLst/>
            </a:prstGeom>
            <a:noFill/>
            <a:ln>
              <a:noFill/>
            </a:ln>
          </p:spPr>
        </p:pic>
        <p:pic>
          <p:nvPicPr>
            <p:cNvPr id="9" name="Google Shape;138;p27" title="IMG_5509.HEIC">
              <a:extLst>
                <a:ext uri="{FF2B5EF4-FFF2-40B4-BE49-F238E27FC236}">
                  <a16:creationId xmlns:a16="http://schemas.microsoft.com/office/drawing/2014/main" id="{2FC248BB-5D12-15A0-3E34-EA9D2587BCFB}"/>
                </a:ext>
              </a:extLst>
            </p:cNvPr>
            <p:cNvPicPr preferRelativeResize="0"/>
            <p:nvPr/>
          </p:nvPicPr>
          <p:blipFill>
            <a:blip r:embed="rId7">
              <a:alphaModFix/>
            </a:blip>
            <a:stretch>
              <a:fillRect/>
            </a:stretch>
          </p:blipFill>
          <p:spPr>
            <a:xfrm>
              <a:off x="6776795" y="6298870"/>
              <a:ext cx="5182505" cy="3886868"/>
            </a:xfrm>
            <a:prstGeom prst="rect">
              <a:avLst/>
            </a:prstGeom>
            <a:noFill/>
            <a:ln>
              <a:noFill/>
            </a:ln>
          </p:spPr>
        </p:pic>
      </p:grpSp>
      <p:sp>
        <p:nvSpPr>
          <p:cNvPr id="4" name="ZoneTexte 3">
            <a:extLst>
              <a:ext uri="{FF2B5EF4-FFF2-40B4-BE49-F238E27FC236}">
                <a16:creationId xmlns:a16="http://schemas.microsoft.com/office/drawing/2014/main" id="{E37C9D3E-5C1F-40B5-01D1-E268D795FA27}"/>
              </a:ext>
            </a:extLst>
          </p:cNvPr>
          <p:cNvSpPr txBox="1"/>
          <p:nvPr/>
        </p:nvSpPr>
        <p:spPr>
          <a:xfrm>
            <a:off x="549594" y="6281670"/>
            <a:ext cx="6726620" cy="46166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fr-FR" sz="1067" b="0" i="0" u="none" strike="noStrike" kern="1200" cap="none" spc="0" normalizeH="0" baseline="0" noProof="0" dirty="0">
              <a:ln>
                <a:noFill/>
              </a:ln>
              <a:solidFill>
                <a:srgbClr val="000000"/>
              </a:solidFill>
              <a:effectLst/>
              <a:uLnTx/>
              <a:uFillTx/>
              <a:latin typeface="Aptos" panose="020B0004020202020204" pitchFamily="34" charset="0"/>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333" b="1" i="0" u="none" strike="noStrike" kern="1200" cap="none" spc="0" normalizeH="0" baseline="0" noProof="0" dirty="0">
                <a:ln>
                  <a:noFill/>
                </a:ln>
                <a:solidFill>
                  <a:srgbClr val="000000"/>
                </a:solidFill>
                <a:effectLst/>
                <a:uLnTx/>
                <a:uFillTx/>
                <a:latin typeface="Aptos" panose="020B0004020202020204" pitchFamily="34" charset="0"/>
                <a:ea typeface="+mn-ea"/>
                <a:cs typeface="+mn-cs"/>
              </a:rPr>
              <a:t> Aurélie Arnaud, Audrey Borelly, Marseille </a:t>
            </a:r>
            <a:r>
              <a:rPr kumimoji="0" lang="fr-FR" sz="1333" b="1" i="0" u="none" strike="noStrike" kern="1200" cap="none" spc="0" normalizeH="0" baseline="0" noProof="0" dirty="0" err="1">
                <a:ln>
                  <a:noFill/>
                </a:ln>
                <a:solidFill>
                  <a:srgbClr val="000000"/>
                </a:solidFill>
                <a:effectLst/>
                <a:uLnTx/>
                <a:uFillTx/>
                <a:latin typeface="Aptos" panose="020B0004020202020204" pitchFamily="34" charset="0"/>
                <a:ea typeface="+mn-ea"/>
                <a:cs typeface="+mn-cs"/>
              </a:rPr>
              <a:t>University</a:t>
            </a:r>
            <a:r>
              <a:rPr kumimoji="0" lang="fr-FR" sz="1333" b="1" i="0" u="none" strike="noStrike" kern="1200" cap="none" spc="0" normalizeH="0" baseline="0" noProof="0" dirty="0">
                <a:ln>
                  <a:noFill/>
                </a:ln>
                <a:solidFill>
                  <a:srgbClr val="000000"/>
                </a:solidFill>
                <a:effectLst/>
                <a:uLnTx/>
                <a:uFillTx/>
                <a:latin typeface="Aptos" panose="020B0004020202020204" pitchFamily="34" charset="0"/>
                <a:ea typeface="+mn-ea"/>
                <a:cs typeface="+mn-cs"/>
              </a:rPr>
              <a:t> </a:t>
            </a:r>
            <a:endParaRPr kumimoji="0" lang="fr-FR" sz="1333"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476326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id="{3800F483-73AE-E179-87C5-1F0740362FB4}"/>
              </a:ext>
            </a:extLst>
          </p:cNvPr>
          <p:cNvSpPr/>
          <p:nvPr/>
        </p:nvSpPr>
        <p:spPr>
          <a:xfrm>
            <a:off x="0" y="-16157"/>
            <a:ext cx="12192000" cy="1270915"/>
          </a:xfrm>
          <a:prstGeom prst="rect">
            <a:avLst/>
          </a:prstGeom>
          <a:solidFill>
            <a:srgbClr val="F9F7F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dirty="0"/>
          </a:p>
        </p:txBody>
      </p:sp>
      <p:pic>
        <p:nvPicPr>
          <p:cNvPr id="9" name="Immagine 8" descr="Immagine che contiene mappa, testo, atlante&#10;&#10;Descrizione generata automaticamente">
            <a:extLst>
              <a:ext uri="{FF2B5EF4-FFF2-40B4-BE49-F238E27FC236}">
                <a16:creationId xmlns:a16="http://schemas.microsoft.com/office/drawing/2014/main" id="{958C5BCC-1430-4A9D-F732-B87311D19C39}"/>
              </a:ext>
            </a:extLst>
          </p:cNvPr>
          <p:cNvPicPr>
            <a:picLocks noChangeAspect="1"/>
          </p:cNvPicPr>
          <p:nvPr/>
        </p:nvPicPr>
        <p:blipFill rotWithShape="1">
          <a:blip r:embed="rId3">
            <a:alphaModFix amt="85000"/>
            <a:extLst>
              <a:ext uri="{28A0092B-C50C-407E-A947-70E740481C1C}">
                <a14:useLocalDpi xmlns:a14="http://schemas.microsoft.com/office/drawing/2010/main" val="0"/>
              </a:ext>
            </a:extLst>
          </a:blip>
          <a:srcRect l="15334" t="2268" r="16749" b="8963"/>
          <a:stretch/>
        </p:blipFill>
        <p:spPr>
          <a:xfrm>
            <a:off x="5240170" y="1232362"/>
            <a:ext cx="4787868" cy="5006264"/>
          </a:xfrm>
          <a:prstGeom prst="rect">
            <a:avLst/>
          </a:prstGeom>
          <a:ln>
            <a:noFill/>
          </a:ln>
          <a:effectLst>
            <a:softEdge rad="112500"/>
          </a:effectLst>
        </p:spPr>
      </p:pic>
      <p:sp>
        <p:nvSpPr>
          <p:cNvPr id="10" name="Rettangolo 9">
            <a:extLst>
              <a:ext uri="{FF2B5EF4-FFF2-40B4-BE49-F238E27FC236}">
                <a16:creationId xmlns:a16="http://schemas.microsoft.com/office/drawing/2014/main" id="{93B18102-8CDF-622A-090E-B6514547F1EF}"/>
              </a:ext>
            </a:extLst>
          </p:cNvPr>
          <p:cNvSpPr/>
          <p:nvPr/>
        </p:nvSpPr>
        <p:spPr>
          <a:xfrm>
            <a:off x="1410296" y="192604"/>
            <a:ext cx="8748320" cy="830997"/>
          </a:xfrm>
          <a:prstGeom prst="rect">
            <a:avLst/>
          </a:prstGeom>
          <a:noFill/>
        </p:spPr>
        <p:txBody>
          <a:bodyPr wrap="squar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r>
              <a:rPr lang="en-US" sz="2400" b="1" i="1" cap="none" spc="0" dirty="0">
                <a:ln/>
                <a:solidFill>
                  <a:srgbClr val="1D2D4B"/>
                </a:solidFill>
                <a:effectLst/>
              </a:rPr>
              <a:t>Southern Apennines River Basin District Authority</a:t>
            </a:r>
            <a:br>
              <a:rPr lang="en-US" sz="2400" b="1" i="1" cap="none" spc="0" dirty="0">
                <a:ln/>
                <a:solidFill>
                  <a:srgbClr val="1D2D4B"/>
                </a:solidFill>
                <a:effectLst/>
              </a:rPr>
            </a:br>
            <a:r>
              <a:rPr lang="en-US" sz="2400" i="1" cap="none" spc="0" dirty="0" err="1">
                <a:ln/>
                <a:solidFill>
                  <a:srgbClr val="1D2D4B"/>
                </a:solidFill>
                <a:effectLst/>
              </a:rPr>
              <a:t>Autorità</a:t>
            </a:r>
            <a:r>
              <a:rPr lang="en-US" sz="2400" i="1" cap="none" spc="0" dirty="0">
                <a:ln/>
                <a:solidFill>
                  <a:srgbClr val="1D2D4B"/>
                </a:solidFill>
                <a:effectLst/>
              </a:rPr>
              <a:t> di Bacino </a:t>
            </a:r>
            <a:r>
              <a:rPr lang="en-US" sz="2400" i="1" cap="none" spc="0" dirty="0" err="1">
                <a:ln/>
                <a:solidFill>
                  <a:srgbClr val="1D2D4B"/>
                </a:solidFill>
                <a:effectLst/>
              </a:rPr>
              <a:t>Distrettuale</a:t>
            </a:r>
            <a:r>
              <a:rPr lang="en-US" sz="2400" i="1" cap="none" spc="0" dirty="0">
                <a:ln/>
                <a:solidFill>
                  <a:srgbClr val="1D2D4B"/>
                </a:solidFill>
                <a:effectLst/>
              </a:rPr>
              <a:t> </a:t>
            </a:r>
            <a:r>
              <a:rPr lang="en-US" sz="2400" i="1" cap="none" spc="0" dirty="0" err="1">
                <a:ln/>
                <a:solidFill>
                  <a:srgbClr val="1D2D4B"/>
                </a:solidFill>
                <a:effectLst/>
              </a:rPr>
              <a:t>dell’Appennino</a:t>
            </a:r>
            <a:r>
              <a:rPr lang="en-US" sz="2400" i="1" cap="none" spc="0" dirty="0">
                <a:ln/>
                <a:solidFill>
                  <a:srgbClr val="1D2D4B"/>
                </a:solidFill>
                <a:effectLst/>
              </a:rPr>
              <a:t> </a:t>
            </a:r>
            <a:r>
              <a:rPr lang="en-US" sz="2400" i="1" cap="none" spc="0" dirty="0" err="1">
                <a:ln/>
                <a:solidFill>
                  <a:srgbClr val="1D2D4B"/>
                </a:solidFill>
                <a:effectLst/>
              </a:rPr>
              <a:t>Meridionale</a:t>
            </a:r>
            <a:endParaRPr lang="it-IT" sz="2400" i="1" cap="none" spc="0" dirty="0">
              <a:ln/>
              <a:solidFill>
                <a:srgbClr val="1D2D4B"/>
              </a:solidFill>
              <a:effectLst/>
            </a:endParaRPr>
          </a:p>
        </p:txBody>
      </p:sp>
      <p:pic>
        <p:nvPicPr>
          <p:cNvPr id="13" name="Immagine 12">
            <a:extLst>
              <a:ext uri="{FF2B5EF4-FFF2-40B4-BE49-F238E27FC236}">
                <a16:creationId xmlns:a16="http://schemas.microsoft.com/office/drawing/2014/main" id="{3863F78D-C715-EE0F-8DFA-E5C742B8D22E}"/>
              </a:ext>
            </a:extLst>
          </p:cNvPr>
          <p:cNvPicPr>
            <a:picLocks noChangeAspect="1"/>
          </p:cNvPicPr>
          <p:nvPr/>
        </p:nvPicPr>
        <p:blipFill>
          <a:blip r:embed="rId4">
            <a:extLst>
              <a:ext uri="{28A0092B-C50C-407E-A947-70E740481C1C}">
                <a14:useLocalDpi xmlns:a14="http://schemas.microsoft.com/office/drawing/2010/main" val="0"/>
              </a:ext>
            </a:extLst>
          </a:blip>
          <a:srcRect t="1" b="1498"/>
          <a:stretch>
            <a:fillRect/>
          </a:stretch>
        </p:blipFill>
        <p:spPr>
          <a:xfrm>
            <a:off x="314184" y="2419818"/>
            <a:ext cx="3150157" cy="2606498"/>
          </a:xfrm>
          <a:prstGeom prst="rect">
            <a:avLst/>
          </a:prstGeom>
        </p:spPr>
      </p:pic>
      <p:pic>
        <p:nvPicPr>
          <p:cNvPr id="14" name="Immagine 13">
            <a:extLst>
              <a:ext uri="{FF2B5EF4-FFF2-40B4-BE49-F238E27FC236}">
                <a16:creationId xmlns:a16="http://schemas.microsoft.com/office/drawing/2014/main" id="{A8C0EEA0-CC7F-4C18-29E2-501DB1A1B68D}"/>
              </a:ext>
            </a:extLst>
          </p:cNvPr>
          <p:cNvPicPr>
            <a:picLocks noChangeAspect="1"/>
          </p:cNvPicPr>
          <p:nvPr/>
        </p:nvPicPr>
        <p:blipFill>
          <a:blip r:embed="rId5"/>
          <a:stretch>
            <a:fillRect/>
          </a:stretch>
        </p:blipFill>
        <p:spPr>
          <a:xfrm>
            <a:off x="6096000" y="6172626"/>
            <a:ext cx="1867161" cy="695422"/>
          </a:xfrm>
          <a:prstGeom prst="rect">
            <a:avLst/>
          </a:prstGeom>
        </p:spPr>
      </p:pic>
      <p:pic>
        <p:nvPicPr>
          <p:cNvPr id="18" name="Immagine 17">
            <a:extLst>
              <a:ext uri="{FF2B5EF4-FFF2-40B4-BE49-F238E27FC236}">
                <a16:creationId xmlns:a16="http://schemas.microsoft.com/office/drawing/2014/main" id="{7DA2A288-952B-27FE-FF67-CC665C07A661}"/>
              </a:ext>
            </a:extLst>
          </p:cNvPr>
          <p:cNvPicPr>
            <a:picLocks noChangeAspect="1"/>
          </p:cNvPicPr>
          <p:nvPr/>
        </p:nvPicPr>
        <p:blipFill>
          <a:blip r:embed="rId6"/>
          <a:stretch>
            <a:fillRect/>
          </a:stretch>
        </p:blipFill>
        <p:spPr>
          <a:xfrm>
            <a:off x="314184" y="78071"/>
            <a:ext cx="936802" cy="1060065"/>
          </a:xfrm>
          <a:prstGeom prst="rect">
            <a:avLst/>
          </a:prstGeom>
          <a:ln w="19050">
            <a:noFill/>
          </a:ln>
        </p:spPr>
      </p:pic>
      <p:pic>
        <p:nvPicPr>
          <p:cNvPr id="20" name="Immagine 19">
            <a:extLst>
              <a:ext uri="{FF2B5EF4-FFF2-40B4-BE49-F238E27FC236}">
                <a16:creationId xmlns:a16="http://schemas.microsoft.com/office/drawing/2014/main" id="{BE1F6F5F-EF72-60B5-58DD-754C7CF2E02D}"/>
              </a:ext>
            </a:extLst>
          </p:cNvPr>
          <p:cNvPicPr>
            <a:picLocks noChangeAspect="1"/>
          </p:cNvPicPr>
          <p:nvPr/>
        </p:nvPicPr>
        <p:blipFill>
          <a:blip r:embed="rId7"/>
          <a:stretch>
            <a:fillRect/>
          </a:stretch>
        </p:blipFill>
        <p:spPr>
          <a:xfrm>
            <a:off x="8135770" y="6440083"/>
            <a:ext cx="2705478" cy="266737"/>
          </a:xfrm>
          <a:prstGeom prst="rect">
            <a:avLst/>
          </a:prstGeom>
        </p:spPr>
      </p:pic>
      <p:sp>
        <p:nvSpPr>
          <p:cNvPr id="22" name="CasellaDiTesto 21">
            <a:extLst>
              <a:ext uri="{FF2B5EF4-FFF2-40B4-BE49-F238E27FC236}">
                <a16:creationId xmlns:a16="http://schemas.microsoft.com/office/drawing/2014/main" id="{F699A403-89E4-E55A-727C-2501FE737F13}"/>
              </a:ext>
            </a:extLst>
          </p:cNvPr>
          <p:cNvSpPr txBox="1"/>
          <p:nvPr/>
        </p:nvSpPr>
        <p:spPr>
          <a:xfrm>
            <a:off x="116436" y="6006758"/>
            <a:ext cx="3340916" cy="646331"/>
          </a:xfrm>
          <a:prstGeom prst="rect">
            <a:avLst/>
          </a:prstGeom>
          <a:noFill/>
        </p:spPr>
        <p:txBody>
          <a:bodyPr wrap="square">
            <a:spAutoFit/>
          </a:bodyPr>
          <a:lstStyle/>
          <a:p>
            <a:r>
              <a:rPr lang="it-IT" b="1" i="1" dirty="0">
                <a:solidFill>
                  <a:srgbClr val="5688A7"/>
                </a:solidFill>
                <a:latin typeface="Google Sans"/>
              </a:rPr>
              <a:t>Angela DI PERNA, PhD, P.E.</a:t>
            </a:r>
            <a:br>
              <a:rPr lang="it-IT" b="1" i="1" dirty="0">
                <a:solidFill>
                  <a:srgbClr val="5688A7"/>
                </a:solidFill>
                <a:latin typeface="Google Sans"/>
              </a:rPr>
            </a:br>
            <a:r>
              <a:rPr lang="it-IT" b="1" i="1" dirty="0">
                <a:solidFill>
                  <a:srgbClr val="5688A7"/>
                </a:solidFill>
                <a:latin typeface="Google Sans"/>
              </a:rPr>
              <a:t>Giovanna DE CHIARA, PhD, P.E</a:t>
            </a:r>
            <a:endParaRPr lang="it-IT" i="1" dirty="0">
              <a:solidFill>
                <a:srgbClr val="5688A7"/>
              </a:solidFill>
            </a:endParaRPr>
          </a:p>
        </p:txBody>
      </p:sp>
    </p:spTree>
    <p:extLst>
      <p:ext uri="{BB962C8B-B14F-4D97-AF65-F5344CB8AC3E}">
        <p14:creationId xmlns:p14="http://schemas.microsoft.com/office/powerpoint/2010/main" val="24405647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94;p34">
            <a:extLst>
              <a:ext uri="{FF2B5EF4-FFF2-40B4-BE49-F238E27FC236}">
                <a16:creationId xmlns:a16="http://schemas.microsoft.com/office/drawing/2014/main" id="{3848429F-576F-F286-9BB3-E1416F89D445}"/>
              </a:ext>
            </a:extLst>
          </p:cNvPr>
          <p:cNvPicPr preferRelativeResize="0"/>
          <p:nvPr/>
        </p:nvPicPr>
        <p:blipFill rotWithShape="1">
          <a:blip r:embed="rId3">
            <a:alphaModFix/>
          </a:blip>
          <a:srcRect l="20859" t="11433" r="19761" b="7535"/>
          <a:stretch/>
        </p:blipFill>
        <p:spPr>
          <a:xfrm>
            <a:off x="6713851" y="120316"/>
            <a:ext cx="5011359" cy="2739461"/>
          </a:xfrm>
          <a:prstGeom prst="rect">
            <a:avLst/>
          </a:prstGeom>
          <a:noFill/>
          <a:ln>
            <a:noFill/>
          </a:ln>
        </p:spPr>
      </p:pic>
      <p:pic>
        <p:nvPicPr>
          <p:cNvPr id="5" name="Google Shape;197;p34">
            <a:extLst>
              <a:ext uri="{FF2B5EF4-FFF2-40B4-BE49-F238E27FC236}">
                <a16:creationId xmlns:a16="http://schemas.microsoft.com/office/drawing/2014/main" id="{0D756C2D-AB60-C56E-0006-081C4A0ECA89}"/>
              </a:ext>
            </a:extLst>
          </p:cNvPr>
          <p:cNvPicPr preferRelativeResize="0"/>
          <p:nvPr/>
        </p:nvPicPr>
        <p:blipFill>
          <a:blip r:embed="rId4">
            <a:alphaModFix/>
          </a:blip>
          <a:srcRect t="5003"/>
          <a:stretch>
            <a:fillRect/>
          </a:stretch>
        </p:blipFill>
        <p:spPr>
          <a:xfrm>
            <a:off x="45905" y="2006600"/>
            <a:ext cx="4534115" cy="4839369"/>
          </a:xfrm>
          <a:prstGeom prst="rect">
            <a:avLst/>
          </a:prstGeom>
          <a:noFill/>
          <a:ln>
            <a:noFill/>
          </a:ln>
        </p:spPr>
      </p:pic>
      <p:pic>
        <p:nvPicPr>
          <p:cNvPr id="6" name="Google Shape;295;p42">
            <a:extLst>
              <a:ext uri="{FF2B5EF4-FFF2-40B4-BE49-F238E27FC236}">
                <a16:creationId xmlns:a16="http://schemas.microsoft.com/office/drawing/2014/main" id="{34ACFC95-1F78-6140-3B41-3175D1A536A8}"/>
              </a:ext>
            </a:extLst>
          </p:cNvPr>
          <p:cNvPicPr preferRelativeResize="0"/>
          <p:nvPr/>
        </p:nvPicPr>
        <p:blipFill rotWithShape="1">
          <a:blip r:embed="rId5">
            <a:alphaModFix/>
          </a:blip>
          <a:srcRect l="3597" t="22354" r="3690" b="13120"/>
          <a:stretch>
            <a:fillRect/>
          </a:stretch>
        </p:blipFill>
        <p:spPr>
          <a:xfrm>
            <a:off x="4978401" y="3225800"/>
            <a:ext cx="7213600" cy="3285067"/>
          </a:xfrm>
          <a:prstGeom prst="rect">
            <a:avLst/>
          </a:prstGeom>
          <a:noFill/>
          <a:ln>
            <a:noFill/>
          </a:ln>
        </p:spPr>
      </p:pic>
      <p:grpSp>
        <p:nvGrpSpPr>
          <p:cNvPr id="7" name="Group 22">
            <a:extLst>
              <a:ext uri="{FF2B5EF4-FFF2-40B4-BE49-F238E27FC236}">
                <a16:creationId xmlns:a16="http://schemas.microsoft.com/office/drawing/2014/main" id="{F088872B-A130-9C97-920C-22326A4B0923}"/>
              </a:ext>
            </a:extLst>
          </p:cNvPr>
          <p:cNvGrpSpPr/>
          <p:nvPr/>
        </p:nvGrpSpPr>
        <p:grpSpPr>
          <a:xfrm>
            <a:off x="40557" y="354549"/>
            <a:ext cx="4480643" cy="1245651"/>
            <a:chOff x="0" y="0"/>
            <a:chExt cx="1972433" cy="657701"/>
          </a:xfrm>
        </p:grpSpPr>
        <p:sp>
          <p:nvSpPr>
            <p:cNvPr id="8" name="Freeform 23">
              <a:extLst>
                <a:ext uri="{FF2B5EF4-FFF2-40B4-BE49-F238E27FC236}">
                  <a16:creationId xmlns:a16="http://schemas.microsoft.com/office/drawing/2014/main" id="{3B0A63EC-32F4-3144-53FF-B25D3E630F43}"/>
                </a:ext>
              </a:extLst>
            </p:cNvPr>
            <p:cNvSpPr/>
            <p:nvPr/>
          </p:nvSpPr>
          <p:spPr>
            <a:xfrm>
              <a:off x="0" y="0"/>
              <a:ext cx="1972433" cy="657701"/>
            </a:xfrm>
            <a:custGeom>
              <a:avLst/>
              <a:gdLst/>
              <a:ahLst/>
              <a:cxnLst/>
              <a:rect l="l" t="t" r="r" b="b"/>
              <a:pathLst>
                <a:path w="1972433" h="657701">
                  <a:moveTo>
                    <a:pt x="52722" y="0"/>
                  </a:moveTo>
                  <a:lnTo>
                    <a:pt x="1919711" y="0"/>
                  </a:lnTo>
                  <a:cubicBezTo>
                    <a:pt x="1948829" y="0"/>
                    <a:pt x="1972433" y="23604"/>
                    <a:pt x="1972433" y="52722"/>
                  </a:cubicBezTo>
                  <a:lnTo>
                    <a:pt x="1972433" y="604979"/>
                  </a:lnTo>
                  <a:cubicBezTo>
                    <a:pt x="1972433" y="618962"/>
                    <a:pt x="1966878" y="632372"/>
                    <a:pt x="1956991" y="642259"/>
                  </a:cubicBezTo>
                  <a:cubicBezTo>
                    <a:pt x="1947104" y="652147"/>
                    <a:pt x="1933694" y="657701"/>
                    <a:pt x="1919711" y="657701"/>
                  </a:cubicBezTo>
                  <a:lnTo>
                    <a:pt x="52722" y="657701"/>
                  </a:lnTo>
                  <a:cubicBezTo>
                    <a:pt x="38739" y="657701"/>
                    <a:pt x="25329" y="652147"/>
                    <a:pt x="15442" y="642259"/>
                  </a:cubicBezTo>
                  <a:cubicBezTo>
                    <a:pt x="5555" y="632372"/>
                    <a:pt x="0" y="618962"/>
                    <a:pt x="0" y="604979"/>
                  </a:cubicBezTo>
                  <a:lnTo>
                    <a:pt x="0" y="52722"/>
                  </a:lnTo>
                  <a:cubicBezTo>
                    <a:pt x="0" y="38739"/>
                    <a:pt x="5555" y="25329"/>
                    <a:pt x="15442" y="15442"/>
                  </a:cubicBezTo>
                  <a:cubicBezTo>
                    <a:pt x="25329" y="5555"/>
                    <a:pt x="38739" y="0"/>
                    <a:pt x="52722" y="0"/>
                  </a:cubicBezTo>
                  <a:close/>
                </a:path>
              </a:pathLst>
            </a:custGeom>
            <a:solidFill>
              <a:srgbClr val="013152"/>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TextBox 24">
              <a:extLst>
                <a:ext uri="{FF2B5EF4-FFF2-40B4-BE49-F238E27FC236}">
                  <a16:creationId xmlns:a16="http://schemas.microsoft.com/office/drawing/2014/main" id="{C05E97ED-B7B1-FAF4-110A-A97C1DEA2739}"/>
                </a:ext>
              </a:extLst>
            </p:cNvPr>
            <p:cNvSpPr txBox="1"/>
            <p:nvPr/>
          </p:nvSpPr>
          <p:spPr>
            <a:xfrm>
              <a:off x="0" y="-19050"/>
              <a:ext cx="1972433" cy="676751"/>
            </a:xfrm>
            <a:prstGeom prst="rect">
              <a:avLst/>
            </a:prstGeom>
          </p:spPr>
          <p:txBody>
            <a:bodyPr lIns="33867" tIns="33867" rIns="33867" bIns="33867" rtlCol="0" anchor="ctr"/>
            <a:lstStyle/>
            <a:p>
              <a:pPr marL="0" marR="0" lvl="0" indent="0" algn="ctr" defTabSz="914400" rtl="0" eaLnBrk="1" fontAlgn="auto" latinLnBrk="0" hangingPunct="1">
                <a:lnSpc>
                  <a:spcPts val="1906"/>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10" name="ZoneTexte 9">
            <a:extLst>
              <a:ext uri="{FF2B5EF4-FFF2-40B4-BE49-F238E27FC236}">
                <a16:creationId xmlns:a16="http://schemas.microsoft.com/office/drawing/2014/main" id="{8E99936B-5B3C-B848-2FD9-2FC57D0332AE}"/>
              </a:ext>
            </a:extLst>
          </p:cNvPr>
          <p:cNvSpPr txBox="1"/>
          <p:nvPr/>
        </p:nvSpPr>
        <p:spPr>
          <a:xfrm>
            <a:off x="247319" y="364513"/>
            <a:ext cx="4285357" cy="1752146"/>
          </a:xfrm>
          <a:prstGeom prst="rect">
            <a:avLst/>
          </a:prstGeom>
          <a:noFill/>
        </p:spPr>
        <p:txBody>
          <a:bodyPr wrap="square">
            <a:spAutoFit/>
          </a:bodyPr>
          <a:lstStyle/>
          <a:p>
            <a:pPr marL="228611" marR="0" lvl="0" indent="-228611"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sz="1600" b="1" i="0" u="none" strike="noStrike" kern="1200" cap="none" spc="0" normalizeH="0" baseline="0" noProof="0" dirty="0">
                <a:ln>
                  <a:noFill/>
                </a:ln>
                <a:solidFill>
                  <a:srgbClr val="E0C990"/>
                </a:solidFill>
                <a:effectLst/>
                <a:uLnTx/>
                <a:uFillTx/>
                <a:latin typeface="Helvetica Now" panose="020B0604020202020204" charset="0"/>
                <a:ea typeface="+mn-ea"/>
                <a:cs typeface="Helvetica" panose="020B0604020202020204" pitchFamily="34" charset="0"/>
              </a:rPr>
              <a:t>Map of current risk actors</a:t>
            </a:r>
          </a:p>
          <a:p>
            <a:pPr marL="228611" marR="0" lvl="0" indent="-228611"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sz="1600" b="1" i="0" u="none" strike="noStrike" kern="1200" cap="none" spc="0" normalizeH="0" baseline="0" noProof="0" dirty="0">
                <a:ln>
                  <a:noFill/>
                </a:ln>
                <a:solidFill>
                  <a:srgbClr val="E0C990"/>
                </a:solidFill>
                <a:effectLst/>
                <a:uLnTx/>
                <a:uFillTx/>
                <a:latin typeface="Helvetica Now" panose="020B0604020202020204" charset="0"/>
                <a:ea typeface="+mn-ea"/>
                <a:cs typeface="Helvetica" panose="020B0604020202020204" pitchFamily="34" charset="0"/>
              </a:rPr>
              <a:t>Map of interactions between security actors</a:t>
            </a:r>
          </a:p>
          <a:p>
            <a:pPr marL="228611" marR="0" lvl="0" indent="-228611"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sz="1600" b="1" i="0" u="none" strike="noStrike" kern="1200" cap="none" spc="0" normalizeH="0" baseline="0" noProof="0" dirty="0">
                <a:ln>
                  <a:noFill/>
                </a:ln>
                <a:solidFill>
                  <a:srgbClr val="E0C990"/>
                </a:solidFill>
                <a:effectLst/>
                <a:uLnTx/>
                <a:uFillTx/>
                <a:latin typeface="Helvetica Now" panose="020B0604020202020204" charset="0"/>
                <a:ea typeface="+mn-ea"/>
                <a:cs typeface="Helvetica" panose="020B0604020202020204" pitchFamily="34" charset="0"/>
              </a:rPr>
              <a:t>Map of information transfer</a:t>
            </a:r>
            <a:endParaRPr kumimoji="0" lang="en-US" sz="1600" b="0" i="0"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endParaRPr>
          </a:p>
          <a:p>
            <a:pPr marL="228611" marR="0" lvl="0" indent="-228611"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600" b="0" i="0"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endParaRPr>
          </a:p>
          <a:p>
            <a:pPr marL="0" marR="0" lvl="0" indent="0" algn="l" defTabSz="914400" rtl="0" eaLnBrk="1" fontAlgn="auto" latinLnBrk="0" hangingPunct="1">
              <a:lnSpc>
                <a:spcPts val="1724"/>
              </a:lnSpc>
              <a:spcBef>
                <a:spcPct val="0"/>
              </a:spcBef>
              <a:spcAft>
                <a:spcPts val="0"/>
              </a:spcAft>
              <a:buClrTx/>
              <a:buSzTx/>
              <a:buFontTx/>
              <a:buNone/>
              <a:tabLst/>
              <a:defRPr/>
            </a:pPr>
            <a:r>
              <a:rPr kumimoji="0" lang="en-US" sz="1600" b="0" i="0"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rPr>
              <a:t>	- Quantification of rainfall triggering </a:t>
            </a:r>
            <a:r>
              <a:rPr kumimoji="0" lang="en-US" sz="1333" b="0" i="1"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rPr>
              <a:t>	</a:t>
            </a:r>
            <a:endParaRPr kumimoji="0" lang="en-US" sz="1333" b="0" i="1"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sym typeface="Helvetica Now"/>
            </a:endParaRPr>
          </a:p>
        </p:txBody>
      </p:sp>
      <p:sp>
        <p:nvSpPr>
          <p:cNvPr id="11" name="ZoneTexte 10">
            <a:extLst>
              <a:ext uri="{FF2B5EF4-FFF2-40B4-BE49-F238E27FC236}">
                <a16:creationId xmlns:a16="http://schemas.microsoft.com/office/drawing/2014/main" id="{DDF9D7E9-65F6-E7B3-31FB-D55505EAAC81}"/>
              </a:ext>
            </a:extLst>
          </p:cNvPr>
          <p:cNvSpPr txBox="1"/>
          <p:nvPr/>
        </p:nvSpPr>
        <p:spPr>
          <a:xfrm>
            <a:off x="6417509" y="2859777"/>
            <a:ext cx="5588000" cy="58477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a:ln>
                  <a:noFill/>
                </a:ln>
                <a:solidFill>
                  <a:prstClr val="black"/>
                </a:solidFill>
                <a:effectLst/>
                <a:uLnTx/>
                <a:uFillTx/>
                <a:latin typeface="Calibri" panose="020F0502020204030204"/>
                <a:ea typeface="+mn-ea"/>
                <a:cs typeface="+mn-cs"/>
              </a:rPr>
              <a:t>Interactions </a:t>
            </a:r>
            <a:r>
              <a:rPr kumimoji="0" lang="fr-FR" sz="1600" b="1" i="0" u="none" strike="noStrike" kern="1200" cap="none" spc="0" normalizeH="0" baseline="0" noProof="0" dirty="0" err="1">
                <a:ln>
                  <a:noFill/>
                </a:ln>
                <a:solidFill>
                  <a:prstClr val="black"/>
                </a:solidFill>
                <a:effectLst/>
                <a:uLnTx/>
                <a:uFillTx/>
                <a:latin typeface="Calibri" panose="020F0502020204030204"/>
                <a:ea typeface="+mn-ea"/>
                <a:cs typeface="+mn-cs"/>
              </a:rPr>
              <a:t>between</a:t>
            </a:r>
            <a:r>
              <a:rPr kumimoji="0" lang="fr-FR" sz="16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fr-FR" sz="1600" b="1" i="0" u="none" strike="noStrike" kern="1200" cap="none" spc="0" normalizeH="0" baseline="0" noProof="0" dirty="0" err="1">
                <a:ln>
                  <a:noFill/>
                </a:ln>
                <a:solidFill>
                  <a:prstClr val="black"/>
                </a:solidFill>
                <a:effectLst/>
                <a:uLnTx/>
                <a:uFillTx/>
                <a:latin typeface="Calibri" panose="020F0502020204030204"/>
                <a:ea typeface="+mn-ea"/>
                <a:cs typeface="+mn-cs"/>
              </a:rPr>
              <a:t>actors</a:t>
            </a:r>
            <a:r>
              <a:rPr kumimoji="0" lang="fr-FR" sz="16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fr-FR" sz="1600" b="1" i="0" u="none" strike="noStrike" kern="1200" cap="none" spc="0" normalizeH="0" baseline="0" noProof="0" dirty="0" err="1">
                <a:ln>
                  <a:noFill/>
                </a:ln>
                <a:solidFill>
                  <a:prstClr val="black"/>
                </a:solidFill>
                <a:effectLst/>
                <a:uLnTx/>
                <a:uFillTx/>
                <a:latin typeface="Calibri" panose="020F0502020204030204"/>
                <a:ea typeface="+mn-ea"/>
                <a:cs typeface="+mn-cs"/>
              </a:rPr>
              <a:t>tools</a:t>
            </a:r>
            <a:r>
              <a:rPr kumimoji="0" lang="fr-FR" sz="16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fr-FR" sz="1600" b="1" i="0" u="none" strike="noStrike" kern="1200" cap="none" spc="0" normalizeH="0" baseline="0" noProof="0" dirty="0" err="1">
                <a:ln>
                  <a:noFill/>
                </a:ln>
                <a:solidFill>
                  <a:prstClr val="black"/>
                </a:solidFill>
                <a:effectLst/>
                <a:uLnTx/>
                <a:uFillTx/>
                <a:latin typeface="Calibri" panose="020F0502020204030204"/>
                <a:ea typeface="+mn-ea"/>
                <a:cs typeface="+mn-cs"/>
              </a:rPr>
              <a:t>used</a:t>
            </a:r>
            <a:r>
              <a:rPr kumimoji="0" lang="fr-FR" sz="1600" b="1" i="0" u="none" strike="noStrike" kern="1200" cap="none" spc="0" normalizeH="0" baseline="0" noProof="0" dirty="0">
                <a:ln>
                  <a:noFill/>
                </a:ln>
                <a:solidFill>
                  <a:prstClr val="black"/>
                </a:solidFill>
                <a:effectLst/>
                <a:uLnTx/>
                <a:uFillTx/>
                <a:latin typeface="Calibri" panose="020F0502020204030204"/>
                <a:ea typeface="+mn-ea"/>
                <a:cs typeface="+mn-cs"/>
              </a:rPr>
              <a:t> and messages </a:t>
            </a:r>
            <a:r>
              <a:rPr kumimoji="0" lang="fr-FR" sz="1600" b="1" i="0" u="none" strike="noStrike" kern="1200" cap="none" spc="0" normalizeH="0" baseline="0" noProof="0" dirty="0" err="1">
                <a:ln>
                  <a:noFill/>
                </a:ln>
                <a:solidFill>
                  <a:prstClr val="black"/>
                </a:solidFill>
                <a:effectLst/>
                <a:uLnTx/>
                <a:uFillTx/>
                <a:latin typeface="Calibri" panose="020F0502020204030204"/>
                <a:ea typeface="+mn-ea"/>
                <a:cs typeface="+mn-cs"/>
              </a:rPr>
              <a:t>during</a:t>
            </a:r>
            <a:r>
              <a:rPr kumimoji="0" lang="fr-FR" sz="16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fr-FR" sz="1600" b="1" i="0" u="none" strike="noStrike" kern="1200" cap="none" spc="0" normalizeH="0" baseline="0" noProof="0" dirty="0" err="1">
                <a:ln>
                  <a:noFill/>
                </a:ln>
                <a:solidFill>
                  <a:prstClr val="black"/>
                </a:solidFill>
                <a:effectLst/>
                <a:uLnTx/>
                <a:uFillTx/>
                <a:latin typeface="Calibri" panose="020F0502020204030204"/>
                <a:ea typeface="+mn-ea"/>
                <a:cs typeface="+mn-cs"/>
              </a:rPr>
              <a:t>crisis</a:t>
            </a:r>
            <a:r>
              <a:rPr kumimoji="0" lang="fr-FR" sz="1600" b="1" i="0" u="none" strike="noStrike" kern="1200" cap="none" spc="0" normalizeH="0" baseline="0" noProof="0" dirty="0">
                <a:ln>
                  <a:noFill/>
                </a:ln>
                <a:solidFill>
                  <a:prstClr val="black"/>
                </a:solidFill>
                <a:effectLst/>
                <a:uLnTx/>
                <a:uFillTx/>
                <a:latin typeface="Calibri" panose="020F0502020204030204"/>
                <a:ea typeface="+mn-ea"/>
                <a:cs typeface="+mn-cs"/>
              </a:rPr>
              <a:t> phase</a:t>
            </a:r>
          </a:p>
        </p:txBody>
      </p:sp>
      <p:sp>
        <p:nvSpPr>
          <p:cNvPr id="12" name="ZoneTexte 11">
            <a:extLst>
              <a:ext uri="{FF2B5EF4-FFF2-40B4-BE49-F238E27FC236}">
                <a16:creationId xmlns:a16="http://schemas.microsoft.com/office/drawing/2014/main" id="{8901E0E8-16B3-78AA-5810-B641B1872238}"/>
              </a:ext>
            </a:extLst>
          </p:cNvPr>
          <p:cNvSpPr txBox="1"/>
          <p:nvPr/>
        </p:nvSpPr>
        <p:spPr>
          <a:xfrm>
            <a:off x="6425531" y="70134"/>
            <a:ext cx="5588000"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err="1">
                <a:ln>
                  <a:noFill/>
                </a:ln>
                <a:solidFill>
                  <a:prstClr val="black"/>
                </a:solidFill>
                <a:effectLst/>
                <a:uLnTx/>
                <a:uFillTx/>
                <a:latin typeface="Calibri" panose="020F0502020204030204"/>
                <a:ea typeface="+mn-ea"/>
                <a:cs typeface="+mn-cs"/>
              </a:rPr>
              <a:t>Map</a:t>
            </a:r>
            <a:r>
              <a:rPr kumimoji="0" lang="fr-FR" sz="1600" b="1" i="0" u="none" strike="noStrike" kern="1200" cap="none" spc="0" normalizeH="0" baseline="0" noProof="0" dirty="0">
                <a:ln>
                  <a:noFill/>
                </a:ln>
                <a:solidFill>
                  <a:prstClr val="black"/>
                </a:solidFill>
                <a:effectLst/>
                <a:uLnTx/>
                <a:uFillTx/>
                <a:latin typeface="Calibri" panose="020F0502020204030204"/>
                <a:ea typeface="+mn-ea"/>
                <a:cs typeface="+mn-cs"/>
              </a:rPr>
              <a:t> of Interactions of civil protection and </a:t>
            </a:r>
            <a:r>
              <a:rPr kumimoji="0" lang="fr-FR" sz="1600" b="1" i="0" u="none" strike="noStrike" kern="1200" cap="none" spc="0" normalizeH="0" baseline="0" noProof="0" dirty="0" err="1">
                <a:ln>
                  <a:noFill/>
                </a:ln>
                <a:solidFill>
                  <a:prstClr val="black"/>
                </a:solidFill>
                <a:effectLst/>
                <a:uLnTx/>
                <a:uFillTx/>
                <a:latin typeface="Calibri" panose="020F0502020204030204"/>
                <a:ea typeface="+mn-ea"/>
                <a:cs typeface="+mn-cs"/>
              </a:rPr>
              <a:t>other</a:t>
            </a:r>
            <a:r>
              <a:rPr kumimoji="0" lang="fr-FR" sz="16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fr-FR" sz="1600" b="1" i="0" u="none" strike="noStrike" kern="1200" cap="none" spc="0" normalizeH="0" baseline="0" noProof="0" dirty="0" err="1">
                <a:ln>
                  <a:noFill/>
                </a:ln>
                <a:solidFill>
                  <a:prstClr val="black"/>
                </a:solidFill>
                <a:effectLst/>
                <a:uLnTx/>
                <a:uFillTx/>
                <a:latin typeface="Calibri" panose="020F0502020204030204"/>
                <a:ea typeface="+mn-ea"/>
                <a:cs typeface="+mn-cs"/>
              </a:rPr>
              <a:t>actors</a:t>
            </a:r>
            <a:endParaRPr kumimoji="0" lang="fr-FR" sz="16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3" name="ZoneTexte 12">
            <a:extLst>
              <a:ext uri="{FF2B5EF4-FFF2-40B4-BE49-F238E27FC236}">
                <a16:creationId xmlns:a16="http://schemas.microsoft.com/office/drawing/2014/main" id="{9029F7CF-1ECD-9F42-070F-A02094FAB796}"/>
              </a:ext>
            </a:extLst>
          </p:cNvPr>
          <p:cNvSpPr txBox="1"/>
          <p:nvPr/>
        </p:nvSpPr>
        <p:spPr>
          <a:xfrm>
            <a:off x="0" y="1651762"/>
            <a:ext cx="5588000"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1600" b="1" i="0" u="none" strike="noStrike" kern="1200" cap="none" spc="0" normalizeH="0" baseline="0" noProof="0" dirty="0" err="1">
                <a:ln>
                  <a:noFill/>
                </a:ln>
                <a:solidFill>
                  <a:prstClr val="black"/>
                </a:solidFill>
                <a:effectLst/>
                <a:uLnTx/>
                <a:uFillTx/>
                <a:latin typeface="Calibri" panose="020F0502020204030204"/>
                <a:ea typeface="+mn-ea"/>
                <a:cs typeface="+mn-cs"/>
              </a:rPr>
              <a:t>Map</a:t>
            </a:r>
            <a:r>
              <a:rPr kumimoji="0" lang="fr-FR" sz="1600" b="1" i="0" u="none" strike="noStrike" kern="1200" cap="none" spc="0" normalizeH="0" baseline="0" noProof="0" dirty="0">
                <a:ln>
                  <a:noFill/>
                </a:ln>
                <a:solidFill>
                  <a:prstClr val="black"/>
                </a:solidFill>
                <a:effectLst/>
                <a:uLnTx/>
                <a:uFillTx/>
                <a:latin typeface="Calibri" panose="020F0502020204030204"/>
                <a:ea typeface="+mn-ea"/>
                <a:cs typeface="+mn-cs"/>
              </a:rPr>
              <a:t> of </a:t>
            </a:r>
            <a:r>
              <a:rPr kumimoji="0" lang="fr-FR" sz="1600" b="1" i="0" u="none" strike="noStrike" kern="1200" cap="none" spc="0" normalizeH="0" baseline="0" noProof="0" dirty="0" err="1">
                <a:ln>
                  <a:noFill/>
                </a:ln>
                <a:solidFill>
                  <a:prstClr val="black"/>
                </a:solidFill>
                <a:effectLst/>
                <a:uLnTx/>
                <a:uFillTx/>
                <a:latin typeface="Calibri" panose="020F0502020204030204"/>
                <a:ea typeface="+mn-ea"/>
                <a:cs typeface="+mn-cs"/>
              </a:rPr>
              <a:t>security</a:t>
            </a:r>
            <a:r>
              <a:rPr kumimoji="0" lang="fr-FR" sz="16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fr-FR" sz="1600" b="1" i="0" u="none" strike="noStrike" kern="1200" cap="none" spc="0" normalizeH="0" baseline="0" noProof="0" dirty="0" err="1">
                <a:ln>
                  <a:noFill/>
                </a:ln>
                <a:solidFill>
                  <a:prstClr val="black"/>
                </a:solidFill>
                <a:effectLst/>
                <a:uLnTx/>
                <a:uFillTx/>
                <a:latin typeface="Calibri" panose="020F0502020204030204"/>
                <a:ea typeface="+mn-ea"/>
                <a:cs typeface="+mn-cs"/>
              </a:rPr>
              <a:t>actors</a:t>
            </a:r>
            <a:r>
              <a:rPr kumimoji="0" lang="fr-FR" sz="1600" b="1" i="0" u="none" strike="noStrike" kern="1200" cap="none" spc="0" normalizeH="0" baseline="0" noProof="0" dirty="0">
                <a:ln>
                  <a:noFill/>
                </a:ln>
                <a:solidFill>
                  <a:prstClr val="black"/>
                </a:solidFill>
                <a:effectLst/>
                <a:uLnTx/>
                <a:uFillTx/>
                <a:latin typeface="Calibri" panose="020F0502020204030204"/>
                <a:ea typeface="+mn-ea"/>
                <a:cs typeface="+mn-cs"/>
              </a:rPr>
              <a:t> for Saint-Martin Vésubie </a:t>
            </a:r>
            <a:r>
              <a:rPr kumimoji="0" lang="fr-FR" sz="1600" b="1" i="0" u="none" strike="noStrike" kern="1200" cap="none" spc="0" normalizeH="0" baseline="0" noProof="0" dirty="0" err="1">
                <a:ln>
                  <a:noFill/>
                </a:ln>
                <a:solidFill>
                  <a:prstClr val="black"/>
                </a:solidFill>
                <a:effectLst/>
                <a:uLnTx/>
                <a:uFillTx/>
                <a:latin typeface="Calibri" panose="020F0502020204030204"/>
                <a:ea typeface="+mn-ea"/>
                <a:cs typeface="+mn-cs"/>
              </a:rPr>
              <a:t>municipality</a:t>
            </a:r>
            <a:endParaRPr kumimoji="0" lang="fr-FR" sz="16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3136486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EB9A35B5-6076-556D-9AB3-68D6BF2D983B}"/>
              </a:ext>
            </a:extLst>
          </p:cNvPr>
          <p:cNvPicPr>
            <a:picLocks noChangeAspect="1"/>
          </p:cNvPicPr>
          <p:nvPr/>
        </p:nvPicPr>
        <p:blipFill>
          <a:blip r:embed="rId3"/>
          <a:srcRect l="46025" t="49735"/>
          <a:stretch>
            <a:fillRect/>
          </a:stretch>
        </p:blipFill>
        <p:spPr>
          <a:xfrm>
            <a:off x="8803700" y="4340947"/>
            <a:ext cx="3351514" cy="2184400"/>
          </a:xfrm>
          <a:prstGeom prst="rect">
            <a:avLst/>
          </a:prstGeom>
        </p:spPr>
      </p:pic>
      <p:grpSp>
        <p:nvGrpSpPr>
          <p:cNvPr id="8" name="Group 22">
            <a:extLst>
              <a:ext uri="{FF2B5EF4-FFF2-40B4-BE49-F238E27FC236}">
                <a16:creationId xmlns:a16="http://schemas.microsoft.com/office/drawing/2014/main" id="{DA1CE869-42E0-FB24-423B-53BD7B0FF354}"/>
              </a:ext>
            </a:extLst>
          </p:cNvPr>
          <p:cNvGrpSpPr/>
          <p:nvPr/>
        </p:nvGrpSpPr>
        <p:grpSpPr>
          <a:xfrm>
            <a:off x="7254157" y="354549"/>
            <a:ext cx="4480643" cy="2515651"/>
            <a:chOff x="0" y="0"/>
            <a:chExt cx="1972433" cy="657701"/>
          </a:xfrm>
        </p:grpSpPr>
        <p:sp>
          <p:nvSpPr>
            <p:cNvPr id="9" name="Freeform 23">
              <a:extLst>
                <a:ext uri="{FF2B5EF4-FFF2-40B4-BE49-F238E27FC236}">
                  <a16:creationId xmlns:a16="http://schemas.microsoft.com/office/drawing/2014/main" id="{C197DFAF-3B62-F155-A2DA-D6C794299659}"/>
                </a:ext>
              </a:extLst>
            </p:cNvPr>
            <p:cNvSpPr/>
            <p:nvPr/>
          </p:nvSpPr>
          <p:spPr>
            <a:xfrm>
              <a:off x="0" y="0"/>
              <a:ext cx="1972433" cy="657701"/>
            </a:xfrm>
            <a:custGeom>
              <a:avLst/>
              <a:gdLst/>
              <a:ahLst/>
              <a:cxnLst/>
              <a:rect l="l" t="t" r="r" b="b"/>
              <a:pathLst>
                <a:path w="1972433" h="657701">
                  <a:moveTo>
                    <a:pt x="52722" y="0"/>
                  </a:moveTo>
                  <a:lnTo>
                    <a:pt x="1919711" y="0"/>
                  </a:lnTo>
                  <a:cubicBezTo>
                    <a:pt x="1948829" y="0"/>
                    <a:pt x="1972433" y="23604"/>
                    <a:pt x="1972433" y="52722"/>
                  </a:cubicBezTo>
                  <a:lnTo>
                    <a:pt x="1972433" y="604979"/>
                  </a:lnTo>
                  <a:cubicBezTo>
                    <a:pt x="1972433" y="618962"/>
                    <a:pt x="1966878" y="632372"/>
                    <a:pt x="1956991" y="642259"/>
                  </a:cubicBezTo>
                  <a:cubicBezTo>
                    <a:pt x="1947104" y="652147"/>
                    <a:pt x="1933694" y="657701"/>
                    <a:pt x="1919711" y="657701"/>
                  </a:cubicBezTo>
                  <a:lnTo>
                    <a:pt x="52722" y="657701"/>
                  </a:lnTo>
                  <a:cubicBezTo>
                    <a:pt x="38739" y="657701"/>
                    <a:pt x="25329" y="652147"/>
                    <a:pt x="15442" y="642259"/>
                  </a:cubicBezTo>
                  <a:cubicBezTo>
                    <a:pt x="5555" y="632372"/>
                    <a:pt x="0" y="618962"/>
                    <a:pt x="0" y="604979"/>
                  </a:cubicBezTo>
                  <a:lnTo>
                    <a:pt x="0" y="52722"/>
                  </a:lnTo>
                  <a:cubicBezTo>
                    <a:pt x="0" y="38739"/>
                    <a:pt x="5555" y="25329"/>
                    <a:pt x="15442" y="15442"/>
                  </a:cubicBezTo>
                  <a:cubicBezTo>
                    <a:pt x="25329" y="5555"/>
                    <a:pt x="38739" y="0"/>
                    <a:pt x="52722" y="0"/>
                  </a:cubicBezTo>
                  <a:close/>
                </a:path>
              </a:pathLst>
            </a:custGeom>
            <a:solidFill>
              <a:srgbClr val="013152"/>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TextBox 24">
              <a:extLst>
                <a:ext uri="{FF2B5EF4-FFF2-40B4-BE49-F238E27FC236}">
                  <a16:creationId xmlns:a16="http://schemas.microsoft.com/office/drawing/2014/main" id="{61996AD2-AAA9-A6F9-9A3C-A5CDD35F0D13}"/>
                </a:ext>
              </a:extLst>
            </p:cNvPr>
            <p:cNvSpPr txBox="1"/>
            <p:nvPr/>
          </p:nvSpPr>
          <p:spPr>
            <a:xfrm>
              <a:off x="0" y="-19050"/>
              <a:ext cx="1972433" cy="676751"/>
            </a:xfrm>
            <a:prstGeom prst="rect">
              <a:avLst/>
            </a:prstGeom>
          </p:spPr>
          <p:txBody>
            <a:bodyPr lIns="33867" tIns="33867" rIns="33867" bIns="33867" rtlCol="0" anchor="ctr"/>
            <a:lstStyle/>
            <a:p>
              <a:pPr marL="0" marR="0" lvl="0" indent="0" algn="ctr" defTabSz="914400" rtl="0" eaLnBrk="1" fontAlgn="auto" latinLnBrk="0" hangingPunct="1">
                <a:lnSpc>
                  <a:spcPts val="1906"/>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11" name="ZoneTexte 10">
            <a:extLst>
              <a:ext uri="{FF2B5EF4-FFF2-40B4-BE49-F238E27FC236}">
                <a16:creationId xmlns:a16="http://schemas.microsoft.com/office/drawing/2014/main" id="{C3B0B55F-CC81-D0F4-8762-7275107BB40C}"/>
              </a:ext>
            </a:extLst>
          </p:cNvPr>
          <p:cNvSpPr txBox="1"/>
          <p:nvPr/>
        </p:nvSpPr>
        <p:spPr>
          <a:xfrm>
            <a:off x="7398644" y="500817"/>
            <a:ext cx="4285357" cy="2143536"/>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33" b="1" i="0" u="none" strike="noStrike" kern="1200" cap="none" spc="0" normalizeH="0" baseline="0" noProof="0" dirty="0">
                <a:ln>
                  <a:noFill/>
                </a:ln>
                <a:solidFill>
                  <a:srgbClr val="E0C990"/>
                </a:solidFill>
                <a:effectLst/>
                <a:uLnTx/>
                <a:uFillTx/>
                <a:latin typeface="Helvetica Now" panose="020B0604020202020204" charset="0"/>
                <a:ea typeface="+mn-ea"/>
                <a:cs typeface="Helvetica" panose="020B0604020202020204" pitchFamily="34" charset="0"/>
              </a:rPr>
              <a:t>Need from risk actors of information on landslides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33" b="1" i="0" u="none" strike="noStrike" kern="1200" cap="none" spc="0" normalizeH="0" baseline="0" noProof="0" dirty="0">
              <a:ln>
                <a:noFill/>
              </a:ln>
              <a:solidFill>
                <a:srgbClr val="E0C990"/>
              </a:solidFill>
              <a:effectLst/>
              <a:uLnTx/>
              <a:uFillTx/>
              <a:latin typeface="Helvetica Now" panose="020B0604020202020204" charset="0"/>
              <a:ea typeface="+mn-ea"/>
              <a:cs typeface="Helvetica" panose="020B0604020202020204" pitchFamily="34" charset="0"/>
            </a:endParaRPr>
          </a:p>
          <a:p>
            <a:pPr marL="228611" marR="0" lvl="0" indent="-228611"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sz="1333" b="1" i="0" u="none" strike="noStrike" kern="1200" cap="none" spc="0" normalizeH="0" baseline="0" noProof="0" dirty="0">
                <a:ln>
                  <a:noFill/>
                </a:ln>
                <a:solidFill>
                  <a:srgbClr val="E0C990"/>
                </a:solidFill>
                <a:effectLst/>
                <a:uLnTx/>
                <a:uFillTx/>
                <a:latin typeface="Helvetica Now" panose="020B0604020202020204" charset="0"/>
                <a:ea typeface="+mn-ea"/>
                <a:cs typeface="Helvetica" panose="020B0604020202020204" pitchFamily="34" charset="0"/>
              </a:rPr>
              <a:t>Short term landslide forecasting (hour to several hours)</a:t>
            </a:r>
          </a:p>
          <a:p>
            <a:pPr marL="228611" marR="0" lvl="0" indent="-228611"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sz="1333" b="1" i="0" u="none" strike="noStrike" kern="1200" cap="none" spc="0" normalizeH="0" baseline="0" noProof="0" dirty="0">
                <a:ln>
                  <a:noFill/>
                </a:ln>
                <a:solidFill>
                  <a:srgbClr val="E0C990"/>
                </a:solidFill>
                <a:effectLst/>
                <a:uLnTx/>
                <a:uFillTx/>
                <a:latin typeface="Helvetica Now" panose="020B0604020202020204" charset="0"/>
                <a:ea typeface="+mn-ea"/>
                <a:cs typeface="Helvetica" panose="020B0604020202020204" pitchFamily="34" charset="0"/>
              </a:rPr>
              <a:t>Information on the phenomenon (description, delay….)</a:t>
            </a:r>
          </a:p>
          <a:p>
            <a:pPr marL="228611" marR="0" lvl="0" indent="-228611"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sz="1333" b="1" i="0" u="none" strike="noStrike" kern="1200" cap="none" spc="0" normalizeH="0" baseline="0" noProof="0" dirty="0">
                <a:ln>
                  <a:noFill/>
                </a:ln>
                <a:solidFill>
                  <a:srgbClr val="E0C990"/>
                </a:solidFill>
                <a:effectLst/>
                <a:uLnTx/>
                <a:uFillTx/>
                <a:latin typeface="Helvetica Now" panose="020B0604020202020204" charset="0"/>
                <a:ea typeface="+mn-ea"/>
                <a:cs typeface="Helvetica" panose="020B0604020202020204" pitchFamily="34" charset="0"/>
              </a:rPr>
              <a:t>Damages, forecasting consequences</a:t>
            </a:r>
          </a:p>
          <a:p>
            <a:pPr marL="228611" marR="0" lvl="0" indent="-228611"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US" sz="1333" b="1" i="0" u="none" strike="noStrike" kern="1200" cap="none" spc="0" normalizeH="0" baseline="0" noProof="0" dirty="0">
                <a:ln>
                  <a:noFill/>
                </a:ln>
                <a:solidFill>
                  <a:srgbClr val="E0C990"/>
                </a:solidFill>
                <a:effectLst/>
                <a:uLnTx/>
                <a:uFillTx/>
                <a:latin typeface="Helvetica Now" panose="020B0604020202020204" charset="0"/>
                <a:ea typeface="+mn-ea"/>
                <a:cs typeface="Helvetica" panose="020B0604020202020204" pitchFamily="34" charset="0"/>
              </a:rPr>
              <a:t>Guidelines, advices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33" b="1" i="0" u="none" strike="noStrike" kern="1200" cap="none" spc="0" normalizeH="0" baseline="0" noProof="0" dirty="0">
              <a:ln>
                <a:noFill/>
              </a:ln>
              <a:solidFill>
                <a:srgbClr val="E0C990"/>
              </a:solidFill>
              <a:effectLst/>
              <a:uLnTx/>
              <a:uFillTx/>
              <a:latin typeface="Helvetica Now" panose="020B0604020202020204" charset="0"/>
              <a:ea typeface="+mn-ea"/>
              <a:cs typeface="Helvetica"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333" b="1" i="0" u="none" strike="noStrike" kern="1200" cap="none" spc="0" normalizeH="0" baseline="0" noProof="0" dirty="0">
              <a:ln>
                <a:noFill/>
              </a:ln>
              <a:solidFill>
                <a:srgbClr val="E0C990"/>
              </a:solidFill>
              <a:effectLst/>
              <a:uLnTx/>
              <a:uFillTx/>
              <a:latin typeface="Helvetica Now" panose="020B0604020202020204" charset="0"/>
              <a:ea typeface="+mn-ea"/>
              <a:cs typeface="Helvetica" panose="020B0604020202020204" pitchFamily="34" charset="0"/>
            </a:endParaRPr>
          </a:p>
        </p:txBody>
      </p:sp>
      <p:grpSp>
        <p:nvGrpSpPr>
          <p:cNvPr id="12" name="Group 22">
            <a:extLst>
              <a:ext uri="{FF2B5EF4-FFF2-40B4-BE49-F238E27FC236}">
                <a16:creationId xmlns:a16="http://schemas.microsoft.com/office/drawing/2014/main" id="{5FBBD536-CDC3-F383-C17C-19493D370CDF}"/>
              </a:ext>
            </a:extLst>
          </p:cNvPr>
          <p:cNvGrpSpPr/>
          <p:nvPr/>
        </p:nvGrpSpPr>
        <p:grpSpPr>
          <a:xfrm>
            <a:off x="814128" y="354549"/>
            <a:ext cx="5224486" cy="2871251"/>
            <a:chOff x="0" y="0"/>
            <a:chExt cx="1972433" cy="657701"/>
          </a:xfrm>
        </p:grpSpPr>
        <p:sp>
          <p:nvSpPr>
            <p:cNvPr id="13" name="Freeform 23">
              <a:extLst>
                <a:ext uri="{FF2B5EF4-FFF2-40B4-BE49-F238E27FC236}">
                  <a16:creationId xmlns:a16="http://schemas.microsoft.com/office/drawing/2014/main" id="{29DBC225-C2FE-9EA8-ABB6-D66FEA548163}"/>
                </a:ext>
              </a:extLst>
            </p:cNvPr>
            <p:cNvSpPr/>
            <p:nvPr/>
          </p:nvSpPr>
          <p:spPr>
            <a:xfrm>
              <a:off x="0" y="0"/>
              <a:ext cx="1972433" cy="657701"/>
            </a:xfrm>
            <a:custGeom>
              <a:avLst/>
              <a:gdLst/>
              <a:ahLst/>
              <a:cxnLst/>
              <a:rect l="l" t="t" r="r" b="b"/>
              <a:pathLst>
                <a:path w="1972433" h="657701">
                  <a:moveTo>
                    <a:pt x="52722" y="0"/>
                  </a:moveTo>
                  <a:lnTo>
                    <a:pt x="1919711" y="0"/>
                  </a:lnTo>
                  <a:cubicBezTo>
                    <a:pt x="1948829" y="0"/>
                    <a:pt x="1972433" y="23604"/>
                    <a:pt x="1972433" y="52722"/>
                  </a:cubicBezTo>
                  <a:lnTo>
                    <a:pt x="1972433" y="604979"/>
                  </a:lnTo>
                  <a:cubicBezTo>
                    <a:pt x="1972433" y="618962"/>
                    <a:pt x="1966878" y="632372"/>
                    <a:pt x="1956991" y="642259"/>
                  </a:cubicBezTo>
                  <a:cubicBezTo>
                    <a:pt x="1947104" y="652147"/>
                    <a:pt x="1933694" y="657701"/>
                    <a:pt x="1919711" y="657701"/>
                  </a:cubicBezTo>
                  <a:lnTo>
                    <a:pt x="52722" y="657701"/>
                  </a:lnTo>
                  <a:cubicBezTo>
                    <a:pt x="38739" y="657701"/>
                    <a:pt x="25329" y="652147"/>
                    <a:pt x="15442" y="642259"/>
                  </a:cubicBezTo>
                  <a:cubicBezTo>
                    <a:pt x="5555" y="632372"/>
                    <a:pt x="0" y="618962"/>
                    <a:pt x="0" y="604979"/>
                  </a:cubicBezTo>
                  <a:lnTo>
                    <a:pt x="0" y="52722"/>
                  </a:lnTo>
                  <a:cubicBezTo>
                    <a:pt x="0" y="38739"/>
                    <a:pt x="5555" y="25329"/>
                    <a:pt x="15442" y="15442"/>
                  </a:cubicBezTo>
                  <a:cubicBezTo>
                    <a:pt x="25329" y="5555"/>
                    <a:pt x="38739" y="0"/>
                    <a:pt x="52722" y="0"/>
                  </a:cubicBezTo>
                  <a:close/>
                </a:path>
              </a:pathLst>
            </a:custGeom>
            <a:solidFill>
              <a:srgbClr val="013152"/>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4" name="TextBox 24">
              <a:extLst>
                <a:ext uri="{FF2B5EF4-FFF2-40B4-BE49-F238E27FC236}">
                  <a16:creationId xmlns:a16="http://schemas.microsoft.com/office/drawing/2014/main" id="{CE3BF7F3-7105-A601-9647-ED934A57A25F}"/>
                </a:ext>
              </a:extLst>
            </p:cNvPr>
            <p:cNvSpPr txBox="1"/>
            <p:nvPr/>
          </p:nvSpPr>
          <p:spPr>
            <a:xfrm>
              <a:off x="0" y="-19050"/>
              <a:ext cx="1972433" cy="676751"/>
            </a:xfrm>
            <a:prstGeom prst="rect">
              <a:avLst/>
            </a:prstGeom>
          </p:spPr>
          <p:txBody>
            <a:bodyPr lIns="33867" tIns="33867" rIns="33867" bIns="33867" rtlCol="0" anchor="ctr"/>
            <a:lstStyle/>
            <a:p>
              <a:pPr marL="0" marR="0" lvl="0" indent="0" algn="ctr" defTabSz="914400" rtl="0" eaLnBrk="1" fontAlgn="auto" latinLnBrk="0" hangingPunct="1">
                <a:lnSpc>
                  <a:spcPts val="1906"/>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15" name="ZoneTexte 14">
            <a:extLst>
              <a:ext uri="{FF2B5EF4-FFF2-40B4-BE49-F238E27FC236}">
                <a16:creationId xmlns:a16="http://schemas.microsoft.com/office/drawing/2014/main" id="{5296F2AE-A1DC-A13D-0B44-C1B6CA5D9D55}"/>
              </a:ext>
            </a:extLst>
          </p:cNvPr>
          <p:cNvSpPr txBox="1"/>
          <p:nvPr/>
        </p:nvSpPr>
        <p:spPr>
          <a:xfrm>
            <a:off x="965200" y="533400"/>
            <a:ext cx="5074358" cy="316913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333" b="1" i="0" u="none" strike="noStrike" kern="1200" cap="none" spc="0" normalizeH="0" baseline="0" noProof="0" dirty="0">
                <a:ln>
                  <a:noFill/>
                </a:ln>
                <a:solidFill>
                  <a:srgbClr val="E0C990"/>
                </a:solidFill>
                <a:effectLst/>
                <a:uLnTx/>
                <a:uFillTx/>
                <a:latin typeface="Helvetica Now" panose="020B0604020202020204" charset="0"/>
                <a:ea typeface="+mn-ea"/>
                <a:cs typeface="Helvetica" panose="020B0604020202020204" pitchFamily="34" charset="0"/>
              </a:rPr>
              <a:t>Some results from existing crisis management actors</a:t>
            </a:r>
          </a:p>
          <a:p>
            <a:pPr marL="228611" marR="0" lvl="0" indent="-228611"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en-US" sz="1333" b="1" i="0" u="none" strike="noStrike" kern="1200" cap="none" spc="0" normalizeH="0" baseline="0" noProof="0" dirty="0">
              <a:ln>
                <a:noFill/>
              </a:ln>
              <a:solidFill>
                <a:srgbClr val="E0C990"/>
              </a:solidFill>
              <a:effectLst/>
              <a:uLnTx/>
              <a:uFillTx/>
              <a:latin typeface="Helvetica Now" panose="020B0604020202020204" charset="0"/>
              <a:ea typeface="+mn-ea"/>
              <a:cs typeface="Helvetica" panose="020B0604020202020204" pitchFamily="34" charset="0"/>
            </a:endParaRPr>
          </a:p>
          <a:p>
            <a:pPr marL="533427" marR="0" lvl="1" indent="-228611"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1333" b="1" i="0" u="none" strike="noStrike" kern="1200" cap="none" spc="0" normalizeH="0" baseline="0" noProof="0" dirty="0">
                <a:ln>
                  <a:noFill/>
                </a:ln>
                <a:solidFill>
                  <a:srgbClr val="E0C990"/>
                </a:solidFill>
                <a:effectLst/>
                <a:uLnTx/>
                <a:uFillTx/>
                <a:latin typeface="Helvetica Now" panose="020B0604020202020204" charset="0"/>
                <a:ea typeface="+mn-ea"/>
                <a:cs typeface="Helvetica" panose="020B0604020202020204" pitchFamily="34" charset="0"/>
              </a:rPr>
              <a:t>Improve knowledge on what to do within crisis management at the municipality level (ex. Safeguarding plan activation…)</a:t>
            </a:r>
          </a:p>
          <a:p>
            <a:pPr marL="228611" marR="0" lvl="0" indent="-228611"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en-GB" sz="1333" b="1" i="0" u="none" strike="noStrike" kern="1200" cap="none" spc="0" normalizeH="0" baseline="0" noProof="0" dirty="0">
              <a:ln>
                <a:noFill/>
              </a:ln>
              <a:solidFill>
                <a:srgbClr val="E0C990"/>
              </a:solidFill>
              <a:effectLst/>
              <a:uLnTx/>
              <a:uFillTx/>
              <a:latin typeface="Helvetica Now" panose="020B0604020202020204" charset="0"/>
              <a:ea typeface="+mn-ea"/>
              <a:cs typeface="Helvetica" panose="020B0604020202020204" pitchFamily="34" charset="0"/>
            </a:endParaRPr>
          </a:p>
          <a:p>
            <a:pPr marL="533427" marR="0" lvl="1" indent="-228611"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GB" sz="1333" b="1" i="0" u="none" strike="noStrike" kern="1200" cap="none" spc="0" normalizeH="0" baseline="0" noProof="0" dirty="0">
                <a:ln>
                  <a:noFill/>
                </a:ln>
                <a:solidFill>
                  <a:srgbClr val="E0C990"/>
                </a:solidFill>
                <a:effectLst/>
                <a:uLnTx/>
                <a:uFillTx/>
                <a:latin typeface="Helvetica Now" panose="020B0604020202020204" charset="0"/>
                <a:ea typeface="+mn-ea"/>
                <a:cs typeface="Helvetica" panose="020B0604020202020204" pitchFamily="34" charset="0"/>
              </a:rPr>
              <a:t>colour of vigilance from </a:t>
            </a:r>
            <a:r>
              <a:rPr kumimoji="0" lang="en-GB" sz="1333" b="1" i="0" u="none" strike="noStrike" kern="1200" cap="none" spc="0" normalizeH="0" baseline="0" noProof="0" dirty="0" err="1">
                <a:ln>
                  <a:noFill/>
                </a:ln>
                <a:solidFill>
                  <a:srgbClr val="E0C990"/>
                </a:solidFill>
                <a:effectLst/>
                <a:uLnTx/>
                <a:uFillTx/>
                <a:latin typeface="Helvetica Now" panose="020B0604020202020204" charset="0"/>
                <a:ea typeface="+mn-ea"/>
                <a:cs typeface="Helvetica" panose="020B0604020202020204" pitchFamily="34" charset="0"/>
              </a:rPr>
              <a:t>Meteo</a:t>
            </a:r>
            <a:r>
              <a:rPr kumimoji="0" lang="en-GB" sz="1333" b="1" i="0" u="none" strike="noStrike" kern="1200" cap="none" spc="0" normalizeH="0" baseline="0" noProof="0" dirty="0">
                <a:ln>
                  <a:noFill/>
                </a:ln>
                <a:solidFill>
                  <a:srgbClr val="E0C990"/>
                </a:solidFill>
                <a:effectLst/>
                <a:uLnTx/>
                <a:uFillTx/>
                <a:latin typeface="Helvetica Now" panose="020B0604020202020204" charset="0"/>
                <a:ea typeface="+mn-ea"/>
                <a:cs typeface="Helvetica" panose="020B0604020202020204" pitchFamily="34" charset="0"/>
              </a:rPr>
              <a:t> France not understood -&gt; delay in  responses for municipality protection services</a:t>
            </a:r>
            <a:r>
              <a:rPr kumimoji="0" lang="fr-FR" sz="1333" b="1" i="0" u="none" strike="noStrike" kern="1200" cap="none" spc="0" normalizeH="0" baseline="0" noProof="0" dirty="0">
                <a:ln>
                  <a:noFill/>
                </a:ln>
                <a:solidFill>
                  <a:srgbClr val="E0C990"/>
                </a:solidFill>
                <a:effectLst/>
                <a:uLnTx/>
                <a:uFillTx/>
                <a:latin typeface="Helvetica Now" panose="020B0604020202020204" charset="0"/>
                <a:ea typeface="+mn-ea"/>
                <a:cs typeface="Helvetica" panose="020B0604020202020204" pitchFamily="34" charset="0"/>
              </a:rPr>
              <a:t> </a:t>
            </a:r>
          </a:p>
          <a:p>
            <a:pPr marL="533427" marR="0" lvl="1" indent="-228611"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fr-FR" sz="1333" b="1" i="0" u="none" strike="noStrike" kern="1200" cap="none" spc="0" normalizeH="0" baseline="0" noProof="0" dirty="0">
                <a:ln>
                  <a:noFill/>
                </a:ln>
                <a:solidFill>
                  <a:srgbClr val="E0C990"/>
                </a:solidFill>
                <a:effectLst/>
                <a:uLnTx/>
                <a:uFillTx/>
                <a:latin typeface="Helvetica Now" panose="020B0604020202020204" charset="0"/>
                <a:ea typeface="+mn-ea"/>
                <a:cs typeface="Helvetica" panose="020B0604020202020204" pitchFamily="34" charset="0"/>
              </a:rPr>
              <a:t>Confusion in  messages </a:t>
            </a:r>
            <a:r>
              <a:rPr kumimoji="0" lang="fr-FR" sz="1333" b="1" i="0" u="none" strike="noStrike" kern="1200" cap="none" spc="0" normalizeH="0" baseline="0" noProof="0" dirty="0" err="1">
                <a:ln>
                  <a:noFill/>
                </a:ln>
                <a:solidFill>
                  <a:srgbClr val="E0C990"/>
                </a:solidFill>
                <a:effectLst/>
                <a:uLnTx/>
                <a:uFillTx/>
                <a:latin typeface="Helvetica Now" panose="020B0604020202020204" charset="0"/>
                <a:ea typeface="+mn-ea"/>
                <a:cs typeface="Helvetica" panose="020B0604020202020204" pitchFamily="34" charset="0"/>
              </a:rPr>
              <a:t>according</a:t>
            </a:r>
            <a:r>
              <a:rPr kumimoji="0" lang="fr-FR" sz="1333" b="1" i="0" u="none" strike="noStrike" kern="1200" cap="none" spc="0" normalizeH="0" baseline="0" noProof="0" dirty="0">
                <a:ln>
                  <a:noFill/>
                </a:ln>
                <a:solidFill>
                  <a:srgbClr val="E0C990"/>
                </a:solidFill>
                <a:effectLst/>
                <a:uLnTx/>
                <a:uFillTx/>
                <a:latin typeface="Helvetica Now" panose="020B0604020202020204" charset="0"/>
                <a:ea typeface="+mn-ea"/>
                <a:cs typeface="Helvetica" panose="020B0604020202020204" pitchFamily="34" charset="0"/>
              </a:rPr>
              <a:t> to </a:t>
            </a:r>
            <a:r>
              <a:rPr kumimoji="0" lang="fr-FR" sz="1333" b="1" i="0" u="none" strike="noStrike" kern="1200" cap="none" spc="0" normalizeH="0" baseline="0" noProof="0" dirty="0" err="1">
                <a:ln>
                  <a:noFill/>
                </a:ln>
                <a:solidFill>
                  <a:srgbClr val="E0C990"/>
                </a:solidFill>
                <a:effectLst/>
                <a:uLnTx/>
                <a:uFillTx/>
                <a:latin typeface="Helvetica Now" panose="020B0604020202020204" charset="0"/>
                <a:ea typeface="+mn-ea"/>
                <a:cs typeface="Helvetica" panose="020B0604020202020204" pitchFamily="34" charset="0"/>
              </a:rPr>
              <a:t>scale</a:t>
            </a:r>
            <a:r>
              <a:rPr kumimoji="0" lang="fr-FR" sz="1333" b="1" i="0" u="none" strike="noStrike" kern="1200" cap="none" spc="0" normalizeH="0" baseline="0" noProof="0" dirty="0">
                <a:ln>
                  <a:noFill/>
                </a:ln>
                <a:solidFill>
                  <a:srgbClr val="E0C990"/>
                </a:solidFill>
                <a:effectLst/>
                <a:uLnTx/>
                <a:uFillTx/>
                <a:latin typeface="Helvetica Now" panose="020B0604020202020204" charset="0"/>
                <a:ea typeface="+mn-ea"/>
                <a:cs typeface="Helvetica" panose="020B0604020202020204" pitchFamily="34" charset="0"/>
              </a:rPr>
              <a:t> </a:t>
            </a:r>
            <a:r>
              <a:rPr kumimoji="0" lang="fr-FR" sz="1333" b="1" i="0" u="none" strike="noStrike" kern="1200" cap="none" spc="0" normalizeH="0" baseline="0" noProof="0" dirty="0" err="1">
                <a:ln>
                  <a:noFill/>
                </a:ln>
                <a:solidFill>
                  <a:srgbClr val="E0C990"/>
                </a:solidFill>
                <a:effectLst/>
                <a:uLnTx/>
                <a:uFillTx/>
                <a:latin typeface="Helvetica Now" panose="020B0604020202020204" charset="0"/>
                <a:ea typeface="+mn-ea"/>
                <a:cs typeface="Helvetica" panose="020B0604020202020204" pitchFamily="34" charset="0"/>
              </a:rPr>
              <a:t>emission</a:t>
            </a:r>
            <a:endParaRPr kumimoji="0" lang="fr-FR" sz="1333" b="1" i="0" u="none" strike="noStrike" kern="1200" cap="none" spc="0" normalizeH="0" baseline="0" noProof="0" dirty="0">
              <a:ln>
                <a:noFill/>
              </a:ln>
              <a:solidFill>
                <a:srgbClr val="E0C990"/>
              </a:solidFill>
              <a:effectLst/>
              <a:uLnTx/>
              <a:uFillTx/>
              <a:latin typeface="Helvetica Now" panose="020B0604020202020204" charset="0"/>
              <a:ea typeface="+mn-ea"/>
              <a:cs typeface="Helvetica" panose="020B0604020202020204" pitchFamily="34" charset="0"/>
            </a:endParaRPr>
          </a:p>
          <a:p>
            <a:pPr marL="228611" marR="0" lvl="0" indent="-228611"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fr-FR" sz="1333" b="1" i="0" u="none" strike="noStrike" kern="1200" cap="none" spc="0" normalizeH="0" baseline="0" noProof="0" dirty="0">
              <a:ln>
                <a:noFill/>
              </a:ln>
              <a:solidFill>
                <a:srgbClr val="E0C990"/>
              </a:solidFill>
              <a:effectLst/>
              <a:uLnTx/>
              <a:uFillTx/>
              <a:latin typeface="Helvetica Now" panose="020B0604020202020204" charset="0"/>
              <a:ea typeface="+mn-ea"/>
              <a:cs typeface="Helvetica" panose="020B0604020202020204" pitchFamily="34" charset="0"/>
            </a:endParaRPr>
          </a:p>
          <a:p>
            <a:pPr marL="533427" marR="0" lvl="1" indent="-228611"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fr-FR" sz="1333" b="1" i="0" u="none" strike="noStrike" kern="1200" cap="none" spc="0" normalizeH="0" baseline="0" noProof="0" dirty="0">
                <a:ln>
                  <a:noFill/>
                </a:ln>
                <a:solidFill>
                  <a:srgbClr val="E0C990"/>
                </a:solidFill>
                <a:effectLst/>
                <a:uLnTx/>
                <a:uFillTx/>
                <a:latin typeface="Helvetica Now" panose="020B0604020202020204" charset="0"/>
                <a:ea typeface="+mn-ea"/>
                <a:cs typeface="Helvetica" panose="020B0604020202020204" pitchFamily="34" charset="0"/>
              </a:rPr>
              <a:t>Territorial </a:t>
            </a:r>
            <a:r>
              <a:rPr kumimoji="0" lang="fr-FR" sz="1333" b="1" i="0" u="none" strike="noStrike" kern="1200" cap="none" spc="0" normalizeH="0" baseline="0" noProof="0" dirty="0" err="1">
                <a:ln>
                  <a:noFill/>
                </a:ln>
                <a:solidFill>
                  <a:srgbClr val="E0C990"/>
                </a:solidFill>
                <a:effectLst/>
                <a:uLnTx/>
                <a:uFillTx/>
                <a:latin typeface="Helvetica Now" panose="020B0604020202020204" charset="0"/>
                <a:ea typeface="+mn-ea"/>
                <a:cs typeface="Helvetica" panose="020B0604020202020204" pitchFamily="34" charset="0"/>
              </a:rPr>
              <a:t>inequality</a:t>
            </a:r>
            <a:r>
              <a:rPr kumimoji="0" lang="fr-FR" sz="1333" b="1" i="0" u="none" strike="noStrike" kern="1200" cap="none" spc="0" normalizeH="0" baseline="0" noProof="0" dirty="0">
                <a:ln>
                  <a:noFill/>
                </a:ln>
                <a:solidFill>
                  <a:srgbClr val="E0C990"/>
                </a:solidFill>
                <a:effectLst/>
                <a:uLnTx/>
                <a:uFillTx/>
                <a:latin typeface="Helvetica Now" panose="020B0604020202020204" charset="0"/>
                <a:ea typeface="+mn-ea"/>
                <a:cs typeface="Helvetica" panose="020B0604020202020204" pitchFamily="34" charset="0"/>
              </a:rPr>
              <a:t> </a:t>
            </a:r>
            <a:r>
              <a:rPr kumimoji="0" lang="fr-FR" sz="1333" b="1" i="0" u="none" strike="noStrike" kern="1200" cap="none" spc="0" normalizeH="0" baseline="0" noProof="0" dirty="0" err="1">
                <a:ln>
                  <a:noFill/>
                </a:ln>
                <a:solidFill>
                  <a:srgbClr val="E0C990"/>
                </a:solidFill>
                <a:effectLst/>
                <a:uLnTx/>
                <a:uFillTx/>
                <a:latin typeface="Helvetica Now" panose="020B0604020202020204" charset="0"/>
                <a:ea typeface="+mn-ea"/>
                <a:cs typeface="Helvetica" panose="020B0604020202020204" pitchFamily="34" charset="0"/>
              </a:rPr>
              <a:t>regarding</a:t>
            </a:r>
            <a:r>
              <a:rPr kumimoji="0" lang="fr-FR" sz="1333" b="1" i="0" u="none" strike="noStrike" kern="1200" cap="none" spc="0" normalizeH="0" baseline="0" noProof="0" dirty="0">
                <a:ln>
                  <a:noFill/>
                </a:ln>
                <a:solidFill>
                  <a:srgbClr val="E0C990"/>
                </a:solidFill>
                <a:effectLst/>
                <a:uLnTx/>
                <a:uFillTx/>
                <a:latin typeface="Helvetica Now" panose="020B0604020202020204" charset="0"/>
                <a:ea typeface="+mn-ea"/>
                <a:cs typeface="Helvetica" panose="020B0604020202020204" pitchFamily="34" charset="0"/>
              </a:rPr>
              <a:t> warning information</a:t>
            </a:r>
          </a:p>
          <a:p>
            <a:pPr marL="228611" marR="0" lvl="0" indent="-228611"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en-US" sz="1333" b="1" i="0" u="none" strike="noStrike" kern="1200" cap="none" spc="0" normalizeH="0" baseline="0" noProof="0" dirty="0">
              <a:ln>
                <a:noFill/>
              </a:ln>
              <a:solidFill>
                <a:srgbClr val="E0C990"/>
              </a:solidFill>
              <a:effectLst/>
              <a:uLnTx/>
              <a:uFillTx/>
              <a:latin typeface="Helvetica Now" panose="020B0604020202020204" charset="0"/>
              <a:ea typeface="+mn-ea"/>
              <a:cs typeface="Helvetica" panose="020B0604020202020204" pitchFamily="34" charset="0"/>
            </a:endParaRPr>
          </a:p>
          <a:p>
            <a:pPr marL="228611" marR="0" lvl="0" indent="-228611"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en-US" sz="1333" b="1" i="0" u="none" strike="noStrike" kern="1200" cap="none" spc="0" normalizeH="0" baseline="0" noProof="0" dirty="0">
              <a:ln>
                <a:noFill/>
              </a:ln>
              <a:solidFill>
                <a:srgbClr val="E0C990"/>
              </a:solidFill>
              <a:effectLst/>
              <a:uLnTx/>
              <a:uFillTx/>
              <a:latin typeface="Helvetica Now" panose="020B0604020202020204" charset="0"/>
              <a:ea typeface="+mn-ea"/>
              <a:cs typeface="Helvetica" panose="020B0604020202020204" pitchFamily="34" charset="0"/>
            </a:endParaRPr>
          </a:p>
          <a:p>
            <a:pPr marL="228611" marR="0" lvl="0" indent="-228611" algn="l" defTabSz="914400" rtl="0" eaLnBrk="1" fontAlgn="auto" latinLnBrk="0" hangingPunct="1">
              <a:lnSpc>
                <a:spcPct val="100000"/>
              </a:lnSpc>
              <a:spcBef>
                <a:spcPts val="0"/>
              </a:spcBef>
              <a:spcAft>
                <a:spcPts val="0"/>
              </a:spcAft>
              <a:buClrTx/>
              <a:buSzTx/>
              <a:buFont typeface="Wingdings" panose="05000000000000000000" pitchFamily="2" charset="2"/>
              <a:buChar char="è"/>
              <a:tabLst/>
              <a:defRPr/>
            </a:pPr>
            <a:endParaRPr kumimoji="0" lang="fr-FR" sz="1333" b="0" i="1" u="none" strike="noStrike" kern="1200" cap="none" spc="0" normalizeH="0" baseline="0" noProof="0" dirty="0">
              <a:ln>
                <a:noFill/>
              </a:ln>
              <a:solidFill>
                <a:prstClr val="white"/>
              </a:solidFill>
              <a:effectLst/>
              <a:uLnTx/>
              <a:uFillTx/>
              <a:latin typeface="Helvetica Now" panose="020B0604020202020204" charset="0"/>
              <a:ea typeface="+mn-ea"/>
              <a:cs typeface="Helvetica" panose="020B0604020202020204" pitchFamily="34" charset="0"/>
            </a:endParaRPr>
          </a:p>
        </p:txBody>
      </p:sp>
      <p:pic>
        <p:nvPicPr>
          <p:cNvPr id="4" name="Image 3">
            <a:extLst>
              <a:ext uri="{FF2B5EF4-FFF2-40B4-BE49-F238E27FC236}">
                <a16:creationId xmlns:a16="http://schemas.microsoft.com/office/drawing/2014/main" id="{9B88C0A1-62E2-A174-FDDF-41261A621BDC}"/>
              </a:ext>
            </a:extLst>
          </p:cNvPr>
          <p:cNvPicPr>
            <a:picLocks noChangeAspect="1"/>
          </p:cNvPicPr>
          <p:nvPr/>
        </p:nvPicPr>
        <p:blipFill>
          <a:blip r:embed="rId4"/>
          <a:stretch>
            <a:fillRect/>
          </a:stretch>
        </p:blipFill>
        <p:spPr>
          <a:xfrm>
            <a:off x="17518" y="4546600"/>
            <a:ext cx="3520225" cy="2187643"/>
          </a:xfrm>
          <a:prstGeom prst="rect">
            <a:avLst/>
          </a:prstGeom>
        </p:spPr>
      </p:pic>
      <p:pic>
        <p:nvPicPr>
          <p:cNvPr id="7" name="Image 6">
            <a:extLst>
              <a:ext uri="{FF2B5EF4-FFF2-40B4-BE49-F238E27FC236}">
                <a16:creationId xmlns:a16="http://schemas.microsoft.com/office/drawing/2014/main" id="{48DF4559-5F8B-9666-3650-BBE6B1F14723}"/>
              </a:ext>
            </a:extLst>
          </p:cNvPr>
          <p:cNvPicPr>
            <a:picLocks noChangeAspect="1"/>
          </p:cNvPicPr>
          <p:nvPr/>
        </p:nvPicPr>
        <p:blipFill>
          <a:blip r:embed="rId5"/>
          <a:stretch>
            <a:fillRect/>
          </a:stretch>
        </p:blipFill>
        <p:spPr>
          <a:xfrm>
            <a:off x="3548254" y="3315307"/>
            <a:ext cx="5221277" cy="2812435"/>
          </a:xfrm>
          <a:prstGeom prst="rect">
            <a:avLst/>
          </a:prstGeom>
        </p:spPr>
      </p:pic>
    </p:spTree>
    <p:extLst>
      <p:ext uri="{BB962C8B-B14F-4D97-AF65-F5344CB8AC3E}">
        <p14:creationId xmlns:p14="http://schemas.microsoft.com/office/powerpoint/2010/main" val="356223916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13FFC6-9880-C362-3D53-DDED7B78F558}"/>
            </a:ext>
          </a:extLst>
        </p:cNvPr>
        <p:cNvGrpSpPr/>
        <p:nvPr/>
      </p:nvGrpSpPr>
      <p:grpSpPr>
        <a:xfrm>
          <a:off x="0" y="0"/>
          <a:ext cx="0" cy="0"/>
          <a:chOff x="0" y="0"/>
          <a:chExt cx="0" cy="0"/>
        </a:xfrm>
      </p:grpSpPr>
      <p:grpSp>
        <p:nvGrpSpPr>
          <p:cNvPr id="34" name="Group 33">
            <a:extLst>
              <a:ext uri="{FF2B5EF4-FFF2-40B4-BE49-F238E27FC236}">
                <a16:creationId xmlns:a16="http://schemas.microsoft.com/office/drawing/2014/main" id="{161BBF9C-3C02-30F8-99FE-DEA6299EAC80}"/>
              </a:ext>
            </a:extLst>
          </p:cNvPr>
          <p:cNvGrpSpPr>
            <a:grpSpLocks noGrp="1" noUngrp="1" noRot="1" noMove="1" noResize="1"/>
          </p:cNvGrpSpPr>
          <p:nvPr/>
        </p:nvGrpSpPr>
        <p:grpSpPr>
          <a:xfrm>
            <a:off x="-794523" y="-2872495"/>
            <a:ext cx="3334729" cy="3817921"/>
            <a:chOff x="-1472347" y="-3608832"/>
            <a:chExt cx="5002094" cy="5726882"/>
          </a:xfrm>
        </p:grpSpPr>
        <p:grpSp>
          <p:nvGrpSpPr>
            <p:cNvPr id="13" name="Group 13">
              <a:extLst>
                <a:ext uri="{FF2B5EF4-FFF2-40B4-BE49-F238E27FC236}">
                  <a16:creationId xmlns:a16="http://schemas.microsoft.com/office/drawing/2014/main" id="{6DD5A24F-E1F4-0995-861A-C5AE62DB4878}"/>
                </a:ext>
              </a:extLst>
            </p:cNvPr>
            <p:cNvGrpSpPr>
              <a:grpSpLocks noGrp="1" noUngrp="1" noRot="1" noMove="1" noResize="1"/>
            </p:cNvGrpSpPr>
            <p:nvPr/>
          </p:nvGrpSpPr>
          <p:grpSpPr>
            <a:xfrm>
              <a:off x="-1472347" y="-3608832"/>
              <a:ext cx="5002094" cy="5002094"/>
              <a:chOff x="0" y="0"/>
              <a:chExt cx="812800" cy="812800"/>
            </a:xfrm>
          </p:grpSpPr>
          <p:sp>
            <p:nvSpPr>
              <p:cNvPr id="14" name="Freeform 14">
                <a:extLst>
                  <a:ext uri="{FF2B5EF4-FFF2-40B4-BE49-F238E27FC236}">
                    <a16:creationId xmlns:a16="http://schemas.microsoft.com/office/drawing/2014/main" id="{E5423E8D-6809-CC41-CAE7-277C3626803B}"/>
                  </a:ext>
                </a:extLst>
              </p:cNvPr>
              <p:cNvSpPr>
                <a:spLocks noGrp="1" noRot="1" noMove="1" noResize="1" noEditPoints="1" noAdjustHandles="1" noChangeArrowheads="1" noChangeShapeType="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E0C990"/>
              </a:solidFill>
              <a:ln w="742950" cap="sq">
                <a:solidFill>
                  <a:srgbClr val="E0C990"/>
                </a:solid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5" name="TextBox 15">
                <a:extLst>
                  <a:ext uri="{FF2B5EF4-FFF2-40B4-BE49-F238E27FC236}">
                    <a16:creationId xmlns:a16="http://schemas.microsoft.com/office/drawing/2014/main" id="{0AEF40B8-DDE5-3C81-B44C-3F95C80B9F92}"/>
                  </a:ext>
                </a:extLst>
              </p:cNvPr>
              <p:cNvSpPr txBox="1">
                <a:spLocks noGrp="1" noRot="1" noMove="1" noResize="1" noEditPoints="1" noAdjustHandles="1" noChangeArrowheads="1" noChangeShapeType="1"/>
              </p:cNvSpPr>
              <p:nvPr/>
            </p:nvSpPr>
            <p:spPr>
              <a:xfrm>
                <a:off x="76200" y="38100"/>
                <a:ext cx="660400" cy="698500"/>
              </a:xfrm>
              <a:prstGeom prst="rect">
                <a:avLst/>
              </a:prstGeom>
            </p:spPr>
            <p:txBody>
              <a:bodyPr lIns="33867" tIns="33867" rIns="33867" bIns="33867" rtlCol="0" anchor="ctr"/>
              <a:lstStyle/>
              <a:p>
                <a:pPr marL="0" marR="0" lvl="0" indent="0" algn="ctr" defTabSz="914400" rtl="0" eaLnBrk="1" fontAlgn="auto" latinLnBrk="0" hangingPunct="1">
                  <a:lnSpc>
                    <a:spcPts val="1837"/>
                  </a:lnSpc>
                  <a:spcBef>
                    <a:spcPct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nvGrpSpPr>
            <p:cNvPr id="16" name="Group 16">
              <a:extLst>
                <a:ext uri="{FF2B5EF4-FFF2-40B4-BE49-F238E27FC236}">
                  <a16:creationId xmlns:a16="http://schemas.microsoft.com/office/drawing/2014/main" id="{A683B08E-8B6B-C0FF-8FFD-4D7AAB3BDFD6}"/>
                </a:ext>
              </a:extLst>
            </p:cNvPr>
            <p:cNvGrpSpPr>
              <a:grpSpLocks noGrp="1" noUngrp="1" noRot="1" noMove="1" noResize="1"/>
            </p:cNvGrpSpPr>
            <p:nvPr/>
          </p:nvGrpSpPr>
          <p:grpSpPr>
            <a:xfrm>
              <a:off x="-590503" y="934633"/>
              <a:ext cx="1183417" cy="1183417"/>
              <a:chOff x="0" y="0"/>
              <a:chExt cx="812800" cy="812800"/>
            </a:xfrm>
          </p:grpSpPr>
          <p:sp>
            <p:nvSpPr>
              <p:cNvPr id="17" name="Freeform 17">
                <a:extLst>
                  <a:ext uri="{FF2B5EF4-FFF2-40B4-BE49-F238E27FC236}">
                    <a16:creationId xmlns:a16="http://schemas.microsoft.com/office/drawing/2014/main" id="{DC9AEE0E-0E85-A81C-02A3-E8685713D939}"/>
                  </a:ext>
                </a:extLst>
              </p:cNvPr>
              <p:cNvSpPr>
                <a:spLocks noGrp="1" noRot="1" noMove="1" noResize="1" noEditPoints="1" noAdjustHandles="1" noChangeArrowheads="1" noChangeShapeType="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A1D9F6"/>
              </a:solidFill>
              <a:ln w="742950" cap="sq">
                <a:solidFill>
                  <a:srgbClr val="A1D9F6"/>
                </a:solid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8" name="TextBox 18">
                <a:extLst>
                  <a:ext uri="{FF2B5EF4-FFF2-40B4-BE49-F238E27FC236}">
                    <a16:creationId xmlns:a16="http://schemas.microsoft.com/office/drawing/2014/main" id="{1084036E-BAB6-A4A1-5AB8-DE1A8240B859}"/>
                  </a:ext>
                </a:extLst>
              </p:cNvPr>
              <p:cNvSpPr txBox="1">
                <a:spLocks noGrp="1" noRot="1" noMove="1" noResize="1" noEditPoints="1" noAdjustHandles="1" noChangeArrowheads="1" noChangeShapeType="1"/>
              </p:cNvSpPr>
              <p:nvPr/>
            </p:nvSpPr>
            <p:spPr>
              <a:xfrm>
                <a:off x="76200" y="38100"/>
                <a:ext cx="660400" cy="698500"/>
              </a:xfrm>
              <a:prstGeom prst="rect">
                <a:avLst/>
              </a:prstGeom>
            </p:spPr>
            <p:txBody>
              <a:bodyPr lIns="33867" tIns="33867" rIns="33867" bIns="33867" rtlCol="0" anchor="ctr"/>
              <a:lstStyle/>
              <a:p>
                <a:pPr marL="0" marR="0" lvl="0" indent="0" algn="ctr" defTabSz="914400" rtl="0" eaLnBrk="1" fontAlgn="auto" latinLnBrk="0" hangingPunct="1">
                  <a:lnSpc>
                    <a:spcPts val="1837"/>
                  </a:lnSpc>
                  <a:spcBef>
                    <a:spcPct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grpSp>
      <p:sp>
        <p:nvSpPr>
          <p:cNvPr id="30" name="TextBox 30">
            <a:extLst>
              <a:ext uri="{FF2B5EF4-FFF2-40B4-BE49-F238E27FC236}">
                <a16:creationId xmlns:a16="http://schemas.microsoft.com/office/drawing/2014/main" id="{715EEDF9-6484-9185-9232-24953F68CD7F}"/>
              </a:ext>
            </a:extLst>
          </p:cNvPr>
          <p:cNvSpPr txBox="1"/>
          <p:nvPr/>
        </p:nvSpPr>
        <p:spPr>
          <a:xfrm>
            <a:off x="1219200" y="1719306"/>
            <a:ext cx="4228344" cy="2423356"/>
          </a:xfrm>
          <a:prstGeom prst="rect">
            <a:avLst/>
          </a:prstGeom>
        </p:spPr>
        <p:txBody>
          <a:bodyPr wrap="square" lIns="0" tIns="0" rIns="0" bIns="0" rtlCol="0" anchor="t">
            <a:spAutoFit/>
          </a:bodyPr>
          <a:lstStyle/>
          <a:p>
            <a:pPr marL="228611" marR="0" lvl="0" indent="-228611" algn="l" defTabSz="914400" rtl="0" eaLnBrk="1" fontAlgn="auto" latinLnBrk="0" hangingPunct="1">
              <a:lnSpc>
                <a:spcPts val="1885"/>
              </a:lnSpc>
              <a:spcBef>
                <a:spcPts val="0"/>
              </a:spcBef>
              <a:spcAft>
                <a:spcPts val="0"/>
              </a:spcAft>
              <a:buClrTx/>
              <a:buSzTx/>
              <a:buFont typeface="Arial" panose="020B0604020202020204" pitchFamily="34" charset="0"/>
              <a:buChar char="•"/>
              <a:tabLst/>
              <a:defRPr/>
            </a:pPr>
            <a:r>
              <a:rPr kumimoji="0" lang="en-US" sz="1347" b="1" i="0" u="none" strike="noStrike" kern="1200" cap="none" spc="0" normalizeH="0" baseline="0" noProof="0" dirty="0">
                <a:ln>
                  <a:noFill/>
                </a:ln>
                <a:solidFill>
                  <a:prstClr val="white"/>
                </a:solidFill>
                <a:effectLst/>
                <a:uLnTx/>
                <a:uFillTx/>
                <a:latin typeface="Helvetica Now"/>
                <a:ea typeface="Helvetica Now"/>
                <a:cs typeface="Helvetica Now"/>
                <a:sym typeface="Helvetica Now"/>
              </a:rPr>
              <a:t>Earthquake Early Warning</a:t>
            </a:r>
            <a:r>
              <a:rPr kumimoji="0" lang="en-US" sz="1347" b="0" i="0" u="none" strike="noStrike" kern="1200" cap="none" spc="0" normalizeH="0" baseline="0" noProof="0" dirty="0">
                <a:ln>
                  <a:noFill/>
                </a:ln>
                <a:solidFill>
                  <a:prstClr val="white"/>
                </a:solidFill>
                <a:effectLst/>
                <a:uLnTx/>
                <a:uFillTx/>
                <a:latin typeface="Helvetica Now"/>
                <a:ea typeface="Helvetica Now"/>
                <a:cs typeface="Helvetica Now"/>
                <a:sym typeface="Helvetica Now"/>
              </a:rPr>
              <a:t> may not be feasible nor useful everywhere</a:t>
            </a:r>
          </a:p>
          <a:p>
            <a:pPr marL="228611" marR="0" lvl="0" indent="-228611" algn="l" defTabSz="914400" rtl="0" eaLnBrk="1" fontAlgn="auto" latinLnBrk="0" hangingPunct="1">
              <a:lnSpc>
                <a:spcPts val="1885"/>
              </a:lnSpc>
              <a:spcBef>
                <a:spcPts val="0"/>
              </a:spcBef>
              <a:spcAft>
                <a:spcPts val="0"/>
              </a:spcAft>
              <a:buClrTx/>
              <a:buSzTx/>
              <a:buFont typeface="Wingdings" panose="05000000000000000000" pitchFamily="2" charset="2"/>
              <a:buChar char="è"/>
              <a:tabLst/>
              <a:defRPr/>
            </a:pPr>
            <a:r>
              <a:rPr kumimoji="0" lang="en-US" sz="1347" b="0" i="1" u="none" strike="noStrike" kern="1200" cap="none" spc="0" normalizeH="0" baseline="0" noProof="0" dirty="0">
                <a:ln>
                  <a:noFill/>
                </a:ln>
                <a:solidFill>
                  <a:prstClr val="white"/>
                </a:solidFill>
                <a:effectLst/>
                <a:uLnTx/>
                <a:uFillTx/>
                <a:latin typeface="Helvetica Now"/>
                <a:ea typeface="Helvetica Now"/>
                <a:cs typeface="Helvetica Now"/>
                <a:sym typeface="Helvetica Now"/>
              </a:rPr>
              <a:t>Importance of </a:t>
            </a:r>
            <a:r>
              <a:rPr kumimoji="0" lang="en-US" sz="1347" b="1" i="1" u="none" strike="noStrike" kern="1200" cap="none" spc="0" normalizeH="0" baseline="0" noProof="0" dirty="0">
                <a:ln>
                  <a:noFill/>
                </a:ln>
                <a:solidFill>
                  <a:prstClr val="white"/>
                </a:solidFill>
                <a:effectLst/>
                <a:uLnTx/>
                <a:uFillTx/>
                <a:latin typeface="Helvetica Now"/>
                <a:ea typeface="Helvetica Now"/>
                <a:cs typeface="Helvetica Now"/>
                <a:sym typeface="Helvetica Now"/>
              </a:rPr>
              <a:t>Earthquake Rapid Response</a:t>
            </a:r>
            <a:r>
              <a:rPr kumimoji="0" lang="en-US" sz="1347" b="0" i="1" u="none" strike="noStrike" kern="1200" cap="none" spc="0" normalizeH="0" baseline="0" noProof="0" dirty="0">
                <a:ln>
                  <a:noFill/>
                </a:ln>
                <a:solidFill>
                  <a:prstClr val="white"/>
                </a:solidFill>
                <a:effectLst/>
                <a:uLnTx/>
                <a:uFillTx/>
                <a:latin typeface="Helvetica Now"/>
                <a:ea typeface="Helvetica Now"/>
                <a:cs typeface="Helvetica Now"/>
                <a:sym typeface="Helvetica Now"/>
              </a:rPr>
              <a:t> to limit the impact of the event and to improve recovery</a:t>
            </a:r>
          </a:p>
          <a:p>
            <a:pPr marL="228611" marR="0" lvl="0" indent="-228611" algn="l" defTabSz="914400" rtl="0" eaLnBrk="1" fontAlgn="auto" latinLnBrk="0" hangingPunct="1">
              <a:lnSpc>
                <a:spcPts val="1885"/>
              </a:lnSpc>
              <a:spcBef>
                <a:spcPts val="0"/>
              </a:spcBef>
              <a:spcAft>
                <a:spcPts val="0"/>
              </a:spcAft>
              <a:buClrTx/>
              <a:buSzTx/>
              <a:buFont typeface="Arial" panose="020B0604020202020204" pitchFamily="34" charset="0"/>
              <a:buChar char="•"/>
              <a:tabLst/>
              <a:defRPr/>
            </a:pPr>
            <a:r>
              <a:rPr kumimoji="0" lang="en-US" sz="1347" b="1" i="0" u="none" strike="noStrike" kern="1200" cap="none" spc="0" normalizeH="0" baseline="0" noProof="0" dirty="0">
                <a:ln>
                  <a:noFill/>
                </a:ln>
                <a:solidFill>
                  <a:prstClr val="white"/>
                </a:solidFill>
                <a:effectLst/>
                <a:uLnTx/>
                <a:uFillTx/>
                <a:latin typeface="Helvetica Now"/>
                <a:ea typeface="Helvetica Now"/>
                <a:cs typeface="Helvetica Now"/>
                <a:sym typeface="Helvetica Now"/>
              </a:rPr>
              <a:t>Earthquake Rapid Response</a:t>
            </a:r>
            <a:r>
              <a:rPr kumimoji="0" lang="en-US" sz="1347" b="0" i="0" u="none" strike="noStrike" kern="1200" cap="none" spc="0" normalizeH="0" baseline="0" noProof="0" dirty="0">
                <a:ln>
                  <a:noFill/>
                </a:ln>
                <a:solidFill>
                  <a:prstClr val="white"/>
                </a:solidFill>
                <a:effectLst/>
                <a:uLnTx/>
                <a:uFillTx/>
                <a:latin typeface="Helvetica Now"/>
                <a:ea typeface="Helvetica Now"/>
                <a:cs typeface="Helvetica Now"/>
                <a:sym typeface="Helvetica Now"/>
              </a:rPr>
              <a:t> tools are useful to:</a:t>
            </a:r>
          </a:p>
          <a:p>
            <a:pPr marL="533427" marR="0" lvl="1" indent="-228611" algn="l" defTabSz="914400" rtl="0" eaLnBrk="1" fontAlgn="auto" latinLnBrk="0" hangingPunct="1">
              <a:lnSpc>
                <a:spcPts val="1885"/>
              </a:lnSpc>
              <a:spcBef>
                <a:spcPts val="0"/>
              </a:spcBef>
              <a:spcAft>
                <a:spcPts val="0"/>
              </a:spcAft>
              <a:buClrTx/>
              <a:buSzTx/>
              <a:buFont typeface="Arial" panose="020B0604020202020204" pitchFamily="34" charset="0"/>
              <a:buChar char="•"/>
              <a:tabLst/>
              <a:defRPr/>
            </a:pPr>
            <a:r>
              <a:rPr kumimoji="0" lang="en-US" sz="1347" b="0" i="0" u="none" strike="noStrike" kern="1200" cap="none" spc="0" normalizeH="0" baseline="0" noProof="0" dirty="0">
                <a:ln>
                  <a:noFill/>
                </a:ln>
                <a:solidFill>
                  <a:prstClr val="white"/>
                </a:solidFill>
                <a:effectLst/>
                <a:uLnTx/>
                <a:uFillTx/>
                <a:latin typeface="Helvetica Now"/>
                <a:ea typeface="Helvetica Now"/>
                <a:cs typeface="Helvetica Now"/>
                <a:sym typeface="Helvetica Now"/>
              </a:rPr>
              <a:t>size up the global impact of the event (scaling of emergency response levels)</a:t>
            </a:r>
          </a:p>
          <a:p>
            <a:pPr marL="533427" marR="0" lvl="1" indent="-228611" algn="l" defTabSz="914400" rtl="0" eaLnBrk="1" fontAlgn="auto" latinLnBrk="0" hangingPunct="1">
              <a:lnSpc>
                <a:spcPts val="1885"/>
              </a:lnSpc>
              <a:spcBef>
                <a:spcPts val="0"/>
              </a:spcBef>
              <a:spcAft>
                <a:spcPts val="0"/>
              </a:spcAft>
              <a:buClrTx/>
              <a:buSzTx/>
              <a:buFont typeface="Arial" panose="020B0604020202020204" pitchFamily="34" charset="0"/>
              <a:buChar char="•"/>
              <a:tabLst/>
              <a:defRPr/>
            </a:pPr>
            <a:r>
              <a:rPr kumimoji="0" lang="en-US" sz="1347" b="0" i="0" u="none" strike="noStrike" kern="1200" cap="none" spc="0" normalizeH="0" baseline="0" noProof="0" dirty="0">
                <a:ln>
                  <a:noFill/>
                </a:ln>
                <a:solidFill>
                  <a:prstClr val="white"/>
                </a:solidFill>
                <a:effectLst/>
                <a:uLnTx/>
                <a:uFillTx/>
                <a:latin typeface="Helvetica Now"/>
                <a:ea typeface="Helvetica Now"/>
                <a:cs typeface="Helvetica Now"/>
                <a:sym typeface="Helvetica Now"/>
              </a:rPr>
              <a:t>estimate quantitative spatial indicators (support to first responders for deployment of teams and resources)</a:t>
            </a:r>
          </a:p>
        </p:txBody>
      </p:sp>
      <p:sp>
        <p:nvSpPr>
          <p:cNvPr id="6" name="Freeform 6">
            <a:extLst>
              <a:ext uri="{FF2B5EF4-FFF2-40B4-BE49-F238E27FC236}">
                <a16:creationId xmlns:a16="http://schemas.microsoft.com/office/drawing/2014/main" id="{8D82977F-5688-3F90-5090-4B8B7FE6FDD9}"/>
              </a:ext>
            </a:extLst>
          </p:cNvPr>
          <p:cNvSpPr>
            <a:spLocks noGrp="1" noRot="1" noMove="1" noResize="1" noEditPoints="1" noAdjustHandles="1" noChangeArrowheads="1" noChangeShapeType="1"/>
          </p:cNvSpPr>
          <p:nvPr/>
        </p:nvSpPr>
        <p:spPr>
          <a:xfrm>
            <a:off x="11254589" y="4953000"/>
            <a:ext cx="937411" cy="1905000"/>
          </a:xfrm>
          <a:custGeom>
            <a:avLst/>
            <a:gdLst/>
            <a:ahLst/>
            <a:cxnLst/>
            <a:rect l="l" t="t" r="r" b="b"/>
            <a:pathLst>
              <a:path w="2812233" h="3797887">
                <a:moveTo>
                  <a:pt x="0" y="0"/>
                </a:moveTo>
                <a:lnTo>
                  <a:pt x="2812234" y="0"/>
                </a:lnTo>
                <a:lnTo>
                  <a:pt x="2812234" y="3797887"/>
                </a:lnTo>
                <a:lnTo>
                  <a:pt x="0" y="3797887"/>
                </a:lnTo>
                <a:lnTo>
                  <a:pt x="0" y="0"/>
                </a:lnTo>
                <a:close/>
              </a:path>
            </a:pathLst>
          </a:custGeom>
          <a:blipFill>
            <a:blip>
              <a:extLst>
                <a:ext uri="{96DAC541-7B7A-43D3-8B79-37D633B846F1}">
                  <asvg:svgBlip xmlns:asvg="http://schemas.microsoft.com/office/drawing/2016/SVG/main" r:embed="rId3"/>
                </a:ext>
              </a:extLst>
            </a:blip>
            <a:stretch>
              <a:fillRect t="-97549" r="-100000" b="-1"/>
            </a:stretch>
          </a:blipFill>
          <a:ln cap="sq">
            <a:noFill/>
            <a:prstDash val="solid"/>
            <a:miter/>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nvGrpSpPr>
          <p:cNvPr id="43" name="Group 22">
            <a:extLst>
              <a:ext uri="{FF2B5EF4-FFF2-40B4-BE49-F238E27FC236}">
                <a16:creationId xmlns:a16="http://schemas.microsoft.com/office/drawing/2014/main" id="{CE2F519A-78A0-D582-5390-E2FCAF31473B}"/>
              </a:ext>
            </a:extLst>
          </p:cNvPr>
          <p:cNvGrpSpPr/>
          <p:nvPr/>
        </p:nvGrpSpPr>
        <p:grpSpPr>
          <a:xfrm>
            <a:off x="78437" y="1504091"/>
            <a:ext cx="5935686" cy="3809999"/>
            <a:chOff x="0" y="0"/>
            <a:chExt cx="1972433" cy="657701"/>
          </a:xfrm>
        </p:grpSpPr>
        <p:sp>
          <p:nvSpPr>
            <p:cNvPr id="44" name="Freeform 23">
              <a:extLst>
                <a:ext uri="{FF2B5EF4-FFF2-40B4-BE49-F238E27FC236}">
                  <a16:creationId xmlns:a16="http://schemas.microsoft.com/office/drawing/2014/main" id="{70493E70-DC3A-1D36-8C33-484E6B2987BC}"/>
                </a:ext>
              </a:extLst>
            </p:cNvPr>
            <p:cNvSpPr/>
            <p:nvPr/>
          </p:nvSpPr>
          <p:spPr>
            <a:xfrm>
              <a:off x="0" y="0"/>
              <a:ext cx="1972433" cy="657701"/>
            </a:xfrm>
            <a:custGeom>
              <a:avLst/>
              <a:gdLst/>
              <a:ahLst/>
              <a:cxnLst/>
              <a:rect l="l" t="t" r="r" b="b"/>
              <a:pathLst>
                <a:path w="1972433" h="657701">
                  <a:moveTo>
                    <a:pt x="52722" y="0"/>
                  </a:moveTo>
                  <a:lnTo>
                    <a:pt x="1919711" y="0"/>
                  </a:lnTo>
                  <a:cubicBezTo>
                    <a:pt x="1948829" y="0"/>
                    <a:pt x="1972433" y="23604"/>
                    <a:pt x="1972433" y="52722"/>
                  </a:cubicBezTo>
                  <a:lnTo>
                    <a:pt x="1972433" y="604979"/>
                  </a:lnTo>
                  <a:cubicBezTo>
                    <a:pt x="1972433" y="618962"/>
                    <a:pt x="1966878" y="632372"/>
                    <a:pt x="1956991" y="642259"/>
                  </a:cubicBezTo>
                  <a:cubicBezTo>
                    <a:pt x="1947104" y="652147"/>
                    <a:pt x="1933694" y="657701"/>
                    <a:pt x="1919711" y="657701"/>
                  </a:cubicBezTo>
                  <a:lnTo>
                    <a:pt x="52722" y="657701"/>
                  </a:lnTo>
                  <a:cubicBezTo>
                    <a:pt x="38739" y="657701"/>
                    <a:pt x="25329" y="652147"/>
                    <a:pt x="15442" y="642259"/>
                  </a:cubicBezTo>
                  <a:cubicBezTo>
                    <a:pt x="5555" y="632372"/>
                    <a:pt x="0" y="618962"/>
                    <a:pt x="0" y="604979"/>
                  </a:cubicBezTo>
                  <a:lnTo>
                    <a:pt x="0" y="52722"/>
                  </a:lnTo>
                  <a:cubicBezTo>
                    <a:pt x="0" y="38739"/>
                    <a:pt x="5555" y="25329"/>
                    <a:pt x="15442" y="15442"/>
                  </a:cubicBezTo>
                  <a:cubicBezTo>
                    <a:pt x="25329" y="5555"/>
                    <a:pt x="38739" y="0"/>
                    <a:pt x="52722" y="0"/>
                  </a:cubicBezTo>
                  <a:close/>
                </a:path>
              </a:pathLst>
            </a:custGeom>
            <a:solidFill>
              <a:srgbClr val="013152"/>
            </a:solid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 name="TextBox 24">
              <a:extLst>
                <a:ext uri="{FF2B5EF4-FFF2-40B4-BE49-F238E27FC236}">
                  <a16:creationId xmlns:a16="http://schemas.microsoft.com/office/drawing/2014/main" id="{686BBAC4-FB58-4AC0-7957-EAABD15D3F1B}"/>
                </a:ext>
              </a:extLst>
            </p:cNvPr>
            <p:cNvSpPr txBox="1"/>
            <p:nvPr/>
          </p:nvSpPr>
          <p:spPr>
            <a:xfrm>
              <a:off x="0" y="-19050"/>
              <a:ext cx="1972433" cy="676751"/>
            </a:xfrm>
            <a:prstGeom prst="rect">
              <a:avLst/>
            </a:prstGeom>
          </p:spPr>
          <p:txBody>
            <a:bodyPr lIns="33867" tIns="33867" rIns="33867" bIns="33867" rtlCol="0" anchor="ctr"/>
            <a:lstStyle/>
            <a:p>
              <a:pPr marL="0" marR="0" lvl="0" indent="0" algn="ctr" defTabSz="914400" rtl="0" eaLnBrk="1" fontAlgn="auto" latinLnBrk="0" hangingPunct="1">
                <a:lnSpc>
                  <a:spcPts val="1906"/>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grpSp>
      <p:sp>
        <p:nvSpPr>
          <p:cNvPr id="47" name="ZoneTexte 46">
            <a:extLst>
              <a:ext uri="{FF2B5EF4-FFF2-40B4-BE49-F238E27FC236}">
                <a16:creationId xmlns:a16="http://schemas.microsoft.com/office/drawing/2014/main" id="{94042526-B798-5FA4-A39B-3FD31712EB07}"/>
              </a:ext>
            </a:extLst>
          </p:cNvPr>
          <p:cNvSpPr txBox="1"/>
          <p:nvPr/>
        </p:nvSpPr>
        <p:spPr>
          <a:xfrm>
            <a:off x="180948" y="1567895"/>
            <a:ext cx="5429305" cy="2598019"/>
          </a:xfrm>
          <a:prstGeom prst="rect">
            <a:avLst/>
          </a:prstGeom>
          <a:noFill/>
        </p:spPr>
        <p:txBody>
          <a:bodyPr wrap="square">
            <a:spAutoFit/>
          </a:bodyPr>
          <a:lstStyle/>
          <a:p>
            <a:pPr marL="1143057" marR="0" lvl="3" indent="-228611"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en-US" sz="1333" b="1" i="0" u="none" strike="noStrike" kern="1200" cap="none" spc="0" normalizeH="0" baseline="0" noProof="0" dirty="0">
              <a:ln>
                <a:noFill/>
              </a:ln>
              <a:solidFill>
                <a:srgbClr val="E0C990"/>
              </a:solidFill>
              <a:effectLst/>
              <a:uLnTx/>
              <a:uFillTx/>
              <a:latin typeface="Helvetica Now" panose="020B0604020202020204" charset="0"/>
              <a:ea typeface="+mn-ea"/>
              <a:cs typeface="Helvetica"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333" b="1" i="0" u="none" strike="noStrike" kern="1200" cap="none" spc="0" normalizeH="0" baseline="0" noProof="0" dirty="0" err="1">
                <a:ln>
                  <a:noFill/>
                </a:ln>
                <a:solidFill>
                  <a:srgbClr val="E0C990"/>
                </a:solidFill>
                <a:effectLst/>
                <a:uLnTx/>
                <a:uFillTx/>
                <a:latin typeface="Helvetica Now" panose="020B0604020202020204" charset="0"/>
                <a:ea typeface="+mn-ea"/>
                <a:cs typeface="Helvetica" panose="020B0604020202020204" pitchFamily="34" charset="0"/>
              </a:rPr>
              <a:t>Presentation</a:t>
            </a:r>
            <a:r>
              <a:rPr kumimoji="0" lang="fr-FR" sz="1333" b="1" i="0" u="none" strike="noStrike" kern="1200" cap="none" spc="0" normalizeH="0" baseline="0" noProof="0" dirty="0">
                <a:ln>
                  <a:noFill/>
                </a:ln>
                <a:solidFill>
                  <a:srgbClr val="E0C990"/>
                </a:solidFill>
                <a:effectLst/>
                <a:uLnTx/>
                <a:uFillTx/>
                <a:latin typeface="Helvetica Now" panose="020B0604020202020204" charset="0"/>
                <a:ea typeface="+mn-ea"/>
                <a:cs typeface="Helvetica" panose="020B0604020202020204" pitchFamily="34" charset="0"/>
              </a:rPr>
              <a:t> of </a:t>
            </a:r>
            <a:r>
              <a:rPr kumimoji="0" lang="fr-FR" sz="1333" b="1" i="0" u="none" strike="noStrike" kern="1200" cap="none" spc="0" normalizeH="0" baseline="0" noProof="0" dirty="0" err="1">
                <a:ln>
                  <a:noFill/>
                </a:ln>
                <a:solidFill>
                  <a:srgbClr val="E0C990"/>
                </a:solidFill>
                <a:effectLst/>
                <a:uLnTx/>
                <a:uFillTx/>
                <a:latin typeface="Helvetica Now" panose="020B0604020202020204" charset="0"/>
                <a:ea typeface="+mn-ea"/>
                <a:cs typeface="Helvetica" panose="020B0604020202020204" pitchFamily="34" charset="0"/>
              </a:rPr>
              <a:t>these</a:t>
            </a:r>
            <a:r>
              <a:rPr kumimoji="0" lang="fr-FR" sz="1333" b="1" i="0" u="none" strike="noStrike" kern="1200" cap="none" spc="0" normalizeH="0" baseline="0" noProof="0" dirty="0">
                <a:ln>
                  <a:noFill/>
                </a:ln>
                <a:solidFill>
                  <a:srgbClr val="E0C990"/>
                </a:solidFill>
                <a:effectLst/>
                <a:uLnTx/>
                <a:uFillTx/>
                <a:latin typeface="Helvetica Now" panose="020B0604020202020204" charset="0"/>
                <a:ea typeface="+mn-ea"/>
                <a:cs typeface="Helvetica" panose="020B0604020202020204" pitchFamily="34" charset="0"/>
              </a:rPr>
              <a:t> outputs to emergency managers and stakeholders</a:t>
            </a:r>
          </a:p>
          <a:p>
            <a:pPr marL="0" marR="0" lvl="0" indent="-228611"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fr-FR" sz="1333" b="1" i="0" u="none" strike="noStrike" kern="1200" cap="none" spc="0" normalizeH="0" baseline="0" noProof="0" dirty="0">
              <a:ln>
                <a:noFill/>
              </a:ln>
              <a:solidFill>
                <a:srgbClr val="E0C990"/>
              </a:solidFill>
              <a:effectLst/>
              <a:uLnTx/>
              <a:uFillTx/>
              <a:latin typeface="Helvetica Now" panose="020B0604020202020204" charset="0"/>
              <a:ea typeface="+mn-ea"/>
              <a:cs typeface="Helvetica" panose="020B0604020202020204" pitchFamily="34" charset="0"/>
            </a:endParaRPr>
          </a:p>
          <a:p>
            <a:pPr marL="228611" marR="0" lvl="0" indent="-228611"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fr-FR" sz="1333" b="1" i="0" u="none" strike="noStrike" kern="1200" cap="none" spc="0" normalizeH="0" baseline="0" noProof="0" dirty="0" err="1">
                <a:ln>
                  <a:noFill/>
                </a:ln>
                <a:solidFill>
                  <a:srgbClr val="E0C990"/>
                </a:solidFill>
                <a:effectLst/>
                <a:uLnTx/>
                <a:uFillTx/>
                <a:latin typeface="Helvetica Now" panose="020B0604020202020204" charset="0"/>
                <a:ea typeface="+mn-ea"/>
                <a:cs typeface="Helvetica" panose="020B0604020202020204" pitchFamily="34" charset="0"/>
              </a:rPr>
              <a:t>Departmental</a:t>
            </a:r>
            <a:r>
              <a:rPr kumimoji="0" lang="fr-FR" sz="1333" b="1" i="0" u="none" strike="noStrike" kern="1200" cap="none" spc="0" normalizeH="0" baseline="0" noProof="0" dirty="0">
                <a:ln>
                  <a:noFill/>
                </a:ln>
                <a:solidFill>
                  <a:srgbClr val="E0C990"/>
                </a:solidFill>
                <a:effectLst/>
                <a:uLnTx/>
                <a:uFillTx/>
                <a:latin typeface="Helvetica Now" panose="020B0604020202020204" charset="0"/>
                <a:ea typeface="+mn-ea"/>
                <a:cs typeface="Helvetica" panose="020B0604020202020204" pitchFamily="34" charset="0"/>
              </a:rPr>
              <a:t> and </a:t>
            </a:r>
            <a:r>
              <a:rPr kumimoji="0" lang="fr-FR" sz="1333" b="1" i="0" u="none" strike="noStrike" kern="1200" cap="none" spc="0" normalizeH="0" baseline="0" noProof="0" dirty="0" err="1">
                <a:ln>
                  <a:noFill/>
                </a:ln>
                <a:solidFill>
                  <a:srgbClr val="E0C990"/>
                </a:solidFill>
                <a:effectLst/>
                <a:uLnTx/>
                <a:uFillTx/>
                <a:latin typeface="Helvetica Now" panose="020B0604020202020204" charset="0"/>
                <a:ea typeface="+mn-ea"/>
                <a:cs typeface="Helvetica" panose="020B0604020202020204" pitchFamily="34" charset="0"/>
              </a:rPr>
              <a:t>regional</a:t>
            </a:r>
            <a:r>
              <a:rPr kumimoji="0" lang="fr-FR" sz="1333" b="1" i="0" u="none" strike="noStrike" kern="1200" cap="none" spc="0" normalizeH="0" baseline="0" noProof="0" dirty="0">
                <a:ln>
                  <a:noFill/>
                </a:ln>
                <a:solidFill>
                  <a:srgbClr val="E0C990"/>
                </a:solidFill>
                <a:effectLst/>
                <a:uLnTx/>
                <a:uFillTx/>
                <a:latin typeface="Helvetica Now" panose="020B0604020202020204" charset="0"/>
                <a:ea typeface="+mn-ea"/>
                <a:cs typeface="Helvetica" panose="020B0604020202020204" pitchFamily="34" charset="0"/>
              </a:rPr>
              <a:t> civil protection</a:t>
            </a:r>
          </a:p>
          <a:p>
            <a:pPr marL="228611" marR="0" lvl="0" indent="-228611"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fr-FR" sz="1333" b="1" i="0" u="none" strike="noStrike" kern="1200" cap="none" spc="0" normalizeH="0" baseline="0" noProof="0" dirty="0">
                <a:ln>
                  <a:noFill/>
                </a:ln>
                <a:solidFill>
                  <a:srgbClr val="E0C990"/>
                </a:solidFill>
                <a:effectLst/>
                <a:uLnTx/>
                <a:uFillTx/>
                <a:latin typeface="Helvetica Now" panose="020B0604020202020204" charset="0"/>
                <a:ea typeface="+mn-ea"/>
                <a:cs typeface="Helvetica" panose="020B0604020202020204" pitchFamily="34" charset="0"/>
              </a:rPr>
              <a:t>Inter </a:t>
            </a:r>
            <a:r>
              <a:rPr kumimoji="0" lang="fr-FR" sz="1333" b="1" i="0" u="none" strike="noStrike" kern="1200" cap="none" spc="0" normalizeH="0" baseline="0" noProof="0" dirty="0" err="1">
                <a:ln>
                  <a:noFill/>
                </a:ln>
                <a:solidFill>
                  <a:srgbClr val="E0C990"/>
                </a:solidFill>
                <a:effectLst/>
                <a:uLnTx/>
                <a:uFillTx/>
                <a:latin typeface="Helvetica Now" panose="020B0604020202020204" charset="0"/>
                <a:ea typeface="+mn-ea"/>
                <a:cs typeface="Helvetica" panose="020B0604020202020204" pitchFamily="34" charset="0"/>
              </a:rPr>
              <a:t>municipalities</a:t>
            </a:r>
            <a:endParaRPr kumimoji="0" lang="fr-FR" sz="1333" b="1" i="0" u="none" strike="noStrike" kern="1200" cap="none" spc="0" normalizeH="0" baseline="0" noProof="0" dirty="0">
              <a:ln>
                <a:noFill/>
              </a:ln>
              <a:solidFill>
                <a:srgbClr val="E0C990"/>
              </a:solidFill>
              <a:effectLst/>
              <a:uLnTx/>
              <a:uFillTx/>
              <a:latin typeface="Helvetica Now" panose="020B0604020202020204" charset="0"/>
              <a:ea typeface="+mn-ea"/>
              <a:cs typeface="Helvetica" panose="020B0604020202020204" pitchFamily="34" charset="0"/>
            </a:endParaRPr>
          </a:p>
          <a:p>
            <a:pPr marL="0" marR="0" lvl="0" indent="-228611"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fr-FR" sz="1333" b="1" i="0" u="none" strike="noStrike" kern="1200" cap="none" spc="0" normalizeH="0" baseline="0" noProof="0" dirty="0" err="1">
                <a:ln>
                  <a:noFill/>
                </a:ln>
                <a:solidFill>
                  <a:srgbClr val="E0C990"/>
                </a:solidFill>
                <a:effectLst/>
                <a:uLnTx/>
                <a:uFillTx/>
                <a:latin typeface="Helvetica Now" panose="020B0604020202020204" charset="0"/>
                <a:ea typeface="+mn-ea"/>
                <a:cs typeface="Helvetica" panose="020B0604020202020204" pitchFamily="34" charset="0"/>
              </a:rPr>
              <a:t>Municipalities</a:t>
            </a:r>
            <a:endParaRPr kumimoji="0" lang="fr-FR" sz="1333" b="1" i="0" u="none" strike="noStrike" kern="1200" cap="none" spc="0" normalizeH="0" baseline="0" noProof="0" dirty="0">
              <a:ln>
                <a:noFill/>
              </a:ln>
              <a:solidFill>
                <a:srgbClr val="E0C990"/>
              </a:solidFill>
              <a:effectLst/>
              <a:uLnTx/>
              <a:uFillTx/>
              <a:latin typeface="Helvetica Now" panose="020B0604020202020204" charset="0"/>
              <a:ea typeface="+mn-ea"/>
              <a:cs typeface="Helvetica" panose="020B0604020202020204" pitchFamily="34" charset="0"/>
            </a:endParaRPr>
          </a:p>
          <a:p>
            <a:pPr marL="0" marR="0" lvl="0" indent="-228611"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en-US" sz="1333" b="1" i="0" u="none" strike="noStrike" kern="1200" cap="none" spc="0" normalizeH="0" baseline="0" noProof="0" dirty="0">
              <a:ln>
                <a:noFill/>
              </a:ln>
              <a:solidFill>
                <a:srgbClr val="E0C990"/>
              </a:solidFill>
              <a:effectLst/>
              <a:uLnTx/>
              <a:uFillTx/>
              <a:latin typeface="Helvetica Now" panose="020B0604020202020204" charset="0"/>
              <a:ea typeface="+mn-ea"/>
              <a:cs typeface="Helvetica" panose="020B0604020202020204" pitchFamily="34" charset="0"/>
            </a:endParaRPr>
          </a:p>
          <a:p>
            <a:pPr marL="0" marR="0" lvl="0" indent="-228611" algn="l" defTabSz="914400" rtl="0" eaLnBrk="1" fontAlgn="auto" latinLnBrk="0" hangingPunct="1">
              <a:lnSpc>
                <a:spcPts val="1724"/>
              </a:lnSpc>
              <a:spcBef>
                <a:spcPct val="0"/>
              </a:spcBef>
              <a:spcAft>
                <a:spcPts val="0"/>
              </a:spcAft>
              <a:buClrTx/>
              <a:buSzTx/>
              <a:buFont typeface="Wingdings" panose="05000000000000000000" pitchFamily="2" charset="2"/>
              <a:buChar char="Ø"/>
              <a:tabLst/>
              <a:defRPr/>
            </a:pPr>
            <a:endParaRPr kumimoji="0" lang="en-US" sz="1333" b="1" i="0" u="none" strike="noStrike" kern="1200" cap="none" spc="0" normalizeH="0" baseline="0" noProof="0" dirty="0">
              <a:ln>
                <a:noFill/>
              </a:ln>
              <a:solidFill>
                <a:srgbClr val="E0C990"/>
              </a:solidFill>
              <a:effectLst/>
              <a:uLnTx/>
              <a:uFillTx/>
              <a:latin typeface="Helvetica Now" panose="020B0604020202020204" charset="0"/>
              <a:ea typeface="+mn-ea"/>
              <a:cs typeface="Helvetica" panose="020B0604020202020204" pitchFamily="34" charset="0"/>
            </a:endParaRPr>
          </a:p>
          <a:p>
            <a:pPr marL="0" marR="0" lvl="0" indent="0" algn="l" defTabSz="914400" rtl="0" eaLnBrk="1" fontAlgn="auto" latinLnBrk="0" hangingPunct="1">
              <a:lnSpc>
                <a:spcPts val="1724"/>
              </a:lnSpc>
              <a:spcBef>
                <a:spcPct val="0"/>
              </a:spcBef>
              <a:spcAft>
                <a:spcPts val="0"/>
              </a:spcAft>
              <a:buClrTx/>
              <a:buSzTx/>
              <a:buFontTx/>
              <a:buNone/>
              <a:tabLst/>
              <a:defRPr/>
            </a:pPr>
            <a:r>
              <a:rPr kumimoji="0" lang="en-US" sz="1333" b="1" i="0" u="none" strike="noStrike" kern="1200" cap="none" spc="0" normalizeH="0" baseline="0" noProof="0" dirty="0">
                <a:ln>
                  <a:noFill/>
                </a:ln>
                <a:solidFill>
                  <a:srgbClr val="E0C990"/>
                </a:solidFill>
                <a:effectLst/>
                <a:uLnTx/>
                <a:uFillTx/>
                <a:latin typeface="Helvetica Now" panose="020B0604020202020204" charset="0"/>
                <a:ea typeface="+mn-ea"/>
                <a:cs typeface="Helvetica" panose="020B0604020202020204" pitchFamily="34" charset="0"/>
              </a:rPr>
              <a:t>Co-construction of  warning levels, messages, and associated actions at the municipality scale (within </a:t>
            </a:r>
            <a:r>
              <a:rPr kumimoji="0" lang="en-GB" sz="1333" b="1" i="0" u="none" strike="noStrike" kern="1200" cap="none" spc="0" normalizeH="0" baseline="0" noProof="0" dirty="0">
                <a:ln>
                  <a:noFill/>
                </a:ln>
                <a:solidFill>
                  <a:srgbClr val="E0C990"/>
                </a:solidFill>
                <a:effectLst/>
                <a:uLnTx/>
                <a:uFillTx/>
                <a:latin typeface="Helvetica Now" panose="020B0604020202020204" charset="0"/>
                <a:ea typeface="+mn-ea"/>
                <a:cs typeface="Helvetica" panose="020B0604020202020204" pitchFamily="34" charset="0"/>
              </a:rPr>
              <a:t>Safeguarding plan )</a:t>
            </a:r>
            <a:endParaRPr kumimoji="0" lang="en-US" sz="1333" b="1" i="0" u="none" strike="noStrike" kern="1200" cap="none" spc="0" normalizeH="0" baseline="0" noProof="0" dirty="0">
              <a:ln>
                <a:noFill/>
              </a:ln>
              <a:solidFill>
                <a:srgbClr val="E0C990"/>
              </a:solidFill>
              <a:effectLst/>
              <a:uLnTx/>
              <a:uFillTx/>
              <a:latin typeface="Helvetica Now" panose="020B0604020202020204" charset="0"/>
              <a:ea typeface="+mn-ea"/>
              <a:cs typeface="Helvetica" panose="020B0604020202020204" pitchFamily="34" charset="0"/>
            </a:endParaRPr>
          </a:p>
          <a:p>
            <a:pPr marL="0" marR="0" lvl="0" indent="-228611" algn="l" defTabSz="914400" rtl="0" eaLnBrk="1" fontAlgn="auto" latinLnBrk="0" hangingPunct="1">
              <a:lnSpc>
                <a:spcPts val="1724"/>
              </a:lnSpc>
              <a:spcBef>
                <a:spcPct val="0"/>
              </a:spcBef>
              <a:spcAft>
                <a:spcPts val="0"/>
              </a:spcAft>
              <a:buClrTx/>
              <a:buSzTx/>
              <a:buFont typeface="Wingdings" panose="05000000000000000000" pitchFamily="2" charset="2"/>
              <a:buChar char="Ø"/>
              <a:tabLst/>
              <a:defRPr/>
            </a:pPr>
            <a:endParaRPr kumimoji="0" lang="en-US" sz="1333" b="1" i="0" u="none" strike="noStrike" kern="1200" cap="none" spc="0" normalizeH="0" baseline="0" noProof="0" dirty="0">
              <a:ln>
                <a:noFill/>
              </a:ln>
              <a:solidFill>
                <a:srgbClr val="E0C990"/>
              </a:solidFill>
              <a:effectLst/>
              <a:uLnTx/>
              <a:uFillTx/>
              <a:latin typeface="Helvetica Now" panose="020B0604020202020204" charset="0"/>
              <a:ea typeface="+mn-ea"/>
              <a:cs typeface="Helvetica" panose="020B0604020202020204" pitchFamily="34" charset="0"/>
            </a:endParaRPr>
          </a:p>
        </p:txBody>
      </p:sp>
      <p:sp>
        <p:nvSpPr>
          <p:cNvPr id="2" name="TextBox 31">
            <a:extLst>
              <a:ext uri="{FF2B5EF4-FFF2-40B4-BE49-F238E27FC236}">
                <a16:creationId xmlns:a16="http://schemas.microsoft.com/office/drawing/2014/main" id="{7E45610F-6483-6204-CC16-C0C66DBCEA2C}"/>
              </a:ext>
            </a:extLst>
          </p:cNvPr>
          <p:cNvSpPr txBox="1"/>
          <p:nvPr/>
        </p:nvSpPr>
        <p:spPr>
          <a:xfrm>
            <a:off x="656281" y="747430"/>
            <a:ext cx="11383319" cy="761683"/>
          </a:xfrm>
          <a:prstGeom prst="rect">
            <a:avLst/>
          </a:prstGeom>
        </p:spPr>
        <p:txBody>
          <a:bodyPr wrap="square" lIns="0" tIns="0" rIns="0" bIns="0" rtlCol="0" anchor="t">
            <a:spAutoFit/>
          </a:bodyPr>
          <a:lstStyle/>
          <a:p>
            <a:pPr marL="0" marR="0" lvl="0" indent="0" algn="l" defTabSz="914400" rtl="0" eaLnBrk="1" fontAlgn="auto" latinLnBrk="0" hangingPunct="1">
              <a:lnSpc>
                <a:spcPts val="6347"/>
              </a:lnSpc>
              <a:spcBef>
                <a:spcPct val="0"/>
              </a:spcBef>
              <a:spcAft>
                <a:spcPts val="0"/>
              </a:spcAft>
              <a:buClrTx/>
              <a:buSzTx/>
              <a:buFontTx/>
              <a:buNone/>
              <a:tabLst/>
              <a:defRPr/>
            </a:pPr>
            <a:r>
              <a:rPr kumimoji="0" lang="en-US" sz="4400" b="0" i="0" u="none" strike="noStrike" kern="1200" cap="none" spc="-91" normalizeH="0" baseline="0" noProof="0" dirty="0">
                <a:ln>
                  <a:noFill/>
                </a:ln>
                <a:solidFill>
                  <a:srgbClr val="333231"/>
                </a:solidFill>
                <a:effectLst/>
                <a:uLnTx/>
                <a:uFillTx/>
                <a:latin typeface="Helvetica Now Bold"/>
                <a:ea typeface="Helvetica Now Bold"/>
                <a:cs typeface="Helvetica Now Bold"/>
                <a:sym typeface="Helvetica Now Bold"/>
              </a:rPr>
              <a:t>Next steps </a:t>
            </a:r>
          </a:p>
        </p:txBody>
      </p:sp>
      <p:pic>
        <p:nvPicPr>
          <p:cNvPr id="5" name="Image 4">
            <a:extLst>
              <a:ext uri="{FF2B5EF4-FFF2-40B4-BE49-F238E27FC236}">
                <a16:creationId xmlns:a16="http://schemas.microsoft.com/office/drawing/2014/main" id="{F763ADD7-81F0-104D-EFDC-17EB8F3BF622}"/>
              </a:ext>
            </a:extLst>
          </p:cNvPr>
          <p:cNvPicPr>
            <a:picLocks noChangeAspect="1"/>
          </p:cNvPicPr>
          <p:nvPr/>
        </p:nvPicPr>
        <p:blipFill>
          <a:blip r:embed="rId4"/>
          <a:srcRect t="10582" r="33100" b="4267"/>
          <a:stretch>
            <a:fillRect/>
          </a:stretch>
        </p:blipFill>
        <p:spPr>
          <a:xfrm>
            <a:off x="6578148" y="1408976"/>
            <a:ext cx="5321554" cy="3810000"/>
          </a:xfrm>
          <a:prstGeom prst="rect">
            <a:avLst/>
          </a:prstGeom>
        </p:spPr>
      </p:pic>
      <p:sp>
        <p:nvSpPr>
          <p:cNvPr id="20" name="ZoneTexte 19">
            <a:extLst>
              <a:ext uri="{FF2B5EF4-FFF2-40B4-BE49-F238E27FC236}">
                <a16:creationId xmlns:a16="http://schemas.microsoft.com/office/drawing/2014/main" id="{692A8E5E-A84F-CE1A-5575-618D4167A9CD}"/>
              </a:ext>
            </a:extLst>
          </p:cNvPr>
          <p:cNvSpPr txBox="1"/>
          <p:nvPr/>
        </p:nvSpPr>
        <p:spPr>
          <a:xfrm>
            <a:off x="8532666" y="532463"/>
            <a:ext cx="2982733" cy="27699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E0C990"/>
                </a:solidFill>
                <a:effectLst/>
                <a:highlight>
                  <a:srgbClr val="00FF00"/>
                </a:highlight>
                <a:uLnTx/>
                <a:uFillTx/>
                <a:latin typeface="Helvetica Now" panose="020B0604020202020204" charset="0"/>
                <a:ea typeface="+mn-ea"/>
                <a:cs typeface="Helvetica" panose="020B0604020202020204" pitchFamily="34" charset="0"/>
              </a:rPr>
              <a:t>Associated actions at local scale </a:t>
            </a:r>
            <a:endParaRPr kumimoji="0" lang="fr-FR" sz="1200" b="0" i="0" u="none" strike="noStrike" kern="1200" cap="none" spc="0" normalizeH="0" baseline="0" noProof="0" dirty="0">
              <a:ln>
                <a:noFill/>
              </a:ln>
              <a:solidFill>
                <a:prstClr val="black"/>
              </a:solidFill>
              <a:effectLst/>
              <a:highlight>
                <a:srgbClr val="00FF00"/>
              </a:highlight>
              <a:uLnTx/>
              <a:uFillTx/>
              <a:latin typeface="Calibri" panose="020F0502020204030204"/>
              <a:ea typeface="+mn-ea"/>
              <a:cs typeface="+mn-cs"/>
            </a:endParaRPr>
          </a:p>
        </p:txBody>
      </p:sp>
    </p:spTree>
    <p:extLst>
      <p:ext uri="{BB962C8B-B14F-4D97-AF65-F5344CB8AC3E}">
        <p14:creationId xmlns:p14="http://schemas.microsoft.com/office/powerpoint/2010/main" val="25990760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893C71-8232-4F80-5690-DE7F9C9833C4}"/>
            </a:ext>
          </a:extLst>
        </p:cNvPr>
        <p:cNvGrpSpPr/>
        <p:nvPr/>
      </p:nvGrpSpPr>
      <p:grpSpPr>
        <a:xfrm>
          <a:off x="0" y="0"/>
          <a:ext cx="0" cy="0"/>
          <a:chOff x="0" y="0"/>
          <a:chExt cx="0" cy="0"/>
        </a:xfrm>
      </p:grpSpPr>
      <p:cxnSp>
        <p:nvCxnSpPr>
          <p:cNvPr id="5" name="Conector recto 4">
            <a:extLst>
              <a:ext uri="{FF2B5EF4-FFF2-40B4-BE49-F238E27FC236}">
                <a16:creationId xmlns:a16="http://schemas.microsoft.com/office/drawing/2014/main" id="{1F455BD1-8CDA-6BD6-09AC-98FA6B68AB21}"/>
              </a:ext>
            </a:extLst>
          </p:cNvPr>
          <p:cNvCxnSpPr>
            <a:cxnSpLocks/>
          </p:cNvCxnSpPr>
          <p:nvPr/>
        </p:nvCxnSpPr>
        <p:spPr>
          <a:xfrm>
            <a:off x="406594" y="1181048"/>
            <a:ext cx="10024339" cy="0"/>
          </a:xfrm>
          <a:prstGeom prst="line">
            <a:avLst/>
          </a:prstGeom>
          <a:ln w="25400">
            <a:solidFill>
              <a:srgbClr val="1864AF"/>
            </a:solidFill>
          </a:ln>
        </p:spPr>
        <p:style>
          <a:lnRef idx="1">
            <a:schemeClr val="accent1"/>
          </a:lnRef>
          <a:fillRef idx="0">
            <a:schemeClr val="accent1"/>
          </a:fillRef>
          <a:effectRef idx="0">
            <a:schemeClr val="accent1"/>
          </a:effectRef>
          <a:fontRef idx="minor">
            <a:schemeClr val="tx1"/>
          </a:fontRef>
        </p:style>
      </p:cxnSp>
      <p:sp>
        <p:nvSpPr>
          <p:cNvPr id="13" name="Título 1">
            <a:extLst>
              <a:ext uri="{FF2B5EF4-FFF2-40B4-BE49-F238E27FC236}">
                <a16:creationId xmlns:a16="http://schemas.microsoft.com/office/drawing/2014/main" id="{A23E1DE5-ABB1-55CC-D773-40FEB27D3DC2}"/>
              </a:ext>
            </a:extLst>
          </p:cNvPr>
          <p:cNvSpPr txBox="1">
            <a:spLocks/>
          </p:cNvSpPr>
          <p:nvPr/>
        </p:nvSpPr>
        <p:spPr>
          <a:xfrm>
            <a:off x="1190058" y="1298905"/>
            <a:ext cx="9811884" cy="3678615"/>
          </a:xfrm>
          <a:prstGeom prst="rect">
            <a:avLst/>
          </a:prstGeom>
        </p:spPr>
        <p:txBody>
          <a:bodyPr vert="horz" lIns="91440" tIns="45720" rIns="91440" bIns="45720" rtlCol="0" anchor="ctr">
            <a:normAutofit fontScale="250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20000"/>
              </a:lnSpc>
            </a:pPr>
            <a:endParaRPr lang="es-ES" sz="11200" b="1" dirty="0">
              <a:solidFill>
                <a:schemeClr val="bg1"/>
              </a:solidFill>
              <a:latin typeface="Helvetica Neue" panose="02000503000000020004" pitchFamily="2" charset="0"/>
              <a:ea typeface="Helvetica Neue" panose="02000503000000020004" pitchFamily="2" charset="0"/>
              <a:cs typeface="Helvetica Neue" panose="02000503000000020004" pitchFamily="2" charset="0"/>
            </a:endParaRPr>
          </a:p>
          <a:p>
            <a:pPr>
              <a:lnSpc>
                <a:spcPct val="120000"/>
              </a:lnSpc>
            </a:pPr>
            <a:endParaRPr lang="es-ES" sz="11200" b="1" dirty="0">
              <a:solidFill>
                <a:schemeClr val="bg1"/>
              </a:solidFill>
              <a:latin typeface="Helvetica Neue" panose="02000503000000020004" pitchFamily="2" charset="0"/>
              <a:ea typeface="Helvetica Neue" panose="02000503000000020004" pitchFamily="2" charset="0"/>
              <a:cs typeface="Helvetica Neue" panose="02000503000000020004" pitchFamily="2" charset="0"/>
            </a:endParaRPr>
          </a:p>
          <a:p>
            <a:pPr>
              <a:lnSpc>
                <a:spcPct val="120000"/>
              </a:lnSpc>
            </a:pPr>
            <a:r>
              <a:rPr lang="en-GB" sz="11200" b="1" spc="50" noProof="1">
                <a:solidFill>
                  <a:srgbClr val="1864AF"/>
                </a:solidFill>
                <a:latin typeface="Helvetica Neue" panose="02000503000000020004" pitchFamily="2" charset="0"/>
                <a:ea typeface="Helvetica Neue" panose="02000503000000020004" pitchFamily="2" charset="0"/>
                <a:cs typeface="Helvetica Neue" panose="02000503000000020004" pitchFamily="2" charset="0"/>
              </a:rPr>
              <a:t>Group photo: Meeting point at the stairs </a:t>
            </a:r>
          </a:p>
          <a:p>
            <a:pPr>
              <a:lnSpc>
                <a:spcPct val="120000"/>
              </a:lnSpc>
            </a:pPr>
            <a:endParaRPr lang="en-GB" sz="11200" b="1" spc="50" noProof="1">
              <a:solidFill>
                <a:srgbClr val="1864AF"/>
              </a:solidFill>
              <a:latin typeface="Helvetica Neue" panose="02000503000000020004" pitchFamily="2" charset="0"/>
              <a:ea typeface="Helvetica Neue" panose="02000503000000020004" pitchFamily="2" charset="0"/>
              <a:cs typeface="Helvetica Neue" panose="02000503000000020004" pitchFamily="2" charset="0"/>
            </a:endParaRPr>
          </a:p>
          <a:p>
            <a:pPr>
              <a:lnSpc>
                <a:spcPct val="120000"/>
              </a:lnSpc>
            </a:pPr>
            <a:endParaRPr lang="en-GB" sz="11200" b="1" spc="50" noProof="1">
              <a:solidFill>
                <a:srgbClr val="1864AF"/>
              </a:solidFill>
              <a:latin typeface="Helvetica Neue" panose="02000503000000020004" pitchFamily="2" charset="0"/>
              <a:ea typeface="Helvetica Neue" panose="02000503000000020004" pitchFamily="2" charset="0"/>
              <a:cs typeface="Helvetica Neue" panose="02000503000000020004" pitchFamily="2" charset="0"/>
            </a:endParaRPr>
          </a:p>
          <a:p>
            <a:pPr>
              <a:lnSpc>
                <a:spcPct val="120000"/>
              </a:lnSpc>
            </a:pPr>
            <a:r>
              <a:rPr lang="en-GB" sz="11200" b="1" spc="50" noProof="1">
                <a:solidFill>
                  <a:srgbClr val="1864AF"/>
                </a:solidFill>
                <a:latin typeface="Helvetica Neue" panose="02000503000000020004" pitchFamily="2" charset="0"/>
                <a:ea typeface="Helvetica Neue" panose="02000503000000020004" pitchFamily="2" charset="0"/>
                <a:cs typeface="Helvetica Neue" panose="02000503000000020004" pitchFamily="2" charset="0"/>
              </a:rPr>
              <a:t>Poster Discussions and Hands-On Exhibitions </a:t>
            </a:r>
            <a:br>
              <a:rPr lang="en-GB" sz="11200" b="1" spc="50" noProof="1">
                <a:solidFill>
                  <a:srgbClr val="1864AF"/>
                </a:solidFill>
                <a:latin typeface="Helvetica Neue" panose="02000503000000020004" pitchFamily="2" charset="0"/>
                <a:ea typeface="Helvetica Neue" panose="02000503000000020004" pitchFamily="2" charset="0"/>
                <a:cs typeface="Helvetica Neue" panose="02000503000000020004" pitchFamily="2" charset="0"/>
              </a:rPr>
            </a:br>
            <a:r>
              <a:rPr lang="en-GB" sz="11200" b="1" spc="50" noProof="1">
                <a:solidFill>
                  <a:srgbClr val="1864AF"/>
                </a:solidFill>
                <a:latin typeface="Helvetica Neue" panose="02000503000000020004" pitchFamily="2" charset="0"/>
                <a:ea typeface="Helvetica Neue" panose="02000503000000020004" pitchFamily="2" charset="0"/>
                <a:cs typeface="Helvetica Neue" panose="02000503000000020004" pitchFamily="2" charset="0"/>
              </a:rPr>
              <a:t>with Coffee</a:t>
            </a:r>
            <a:endParaRPr lang="en-GB" noProof="1">
              <a:latin typeface="Pilat Wide" panose="020B0805030000000004" pitchFamily="34" charset="0"/>
            </a:endParaRPr>
          </a:p>
        </p:txBody>
      </p:sp>
      <p:pic>
        <p:nvPicPr>
          <p:cNvPr id="3" name="Imagen 2">
            <a:extLst>
              <a:ext uri="{FF2B5EF4-FFF2-40B4-BE49-F238E27FC236}">
                <a16:creationId xmlns:a16="http://schemas.microsoft.com/office/drawing/2014/main" id="{FA6131F1-05BA-AAAC-E649-C163F72926D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3005" y="85725"/>
            <a:ext cx="2424545" cy="993451"/>
          </a:xfrm>
          <a:prstGeom prst="rect">
            <a:avLst/>
          </a:prstGeom>
        </p:spPr>
      </p:pic>
    </p:spTree>
    <p:extLst>
      <p:ext uri="{BB962C8B-B14F-4D97-AF65-F5344CB8AC3E}">
        <p14:creationId xmlns:p14="http://schemas.microsoft.com/office/powerpoint/2010/main" val="37162497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4BB6F58-AB4D-0C00-3594-440FA05D360C}"/>
            </a:ext>
          </a:extLst>
        </p:cNvPr>
        <p:cNvGrpSpPr/>
        <p:nvPr/>
      </p:nvGrpSpPr>
      <p:grpSpPr>
        <a:xfrm>
          <a:off x="0" y="0"/>
          <a:ext cx="0" cy="0"/>
          <a:chOff x="0" y="0"/>
          <a:chExt cx="0" cy="0"/>
        </a:xfrm>
      </p:grpSpPr>
      <p:pic>
        <p:nvPicPr>
          <p:cNvPr id="10" name="Immagine 9">
            <a:extLst>
              <a:ext uri="{FF2B5EF4-FFF2-40B4-BE49-F238E27FC236}">
                <a16:creationId xmlns:a16="http://schemas.microsoft.com/office/drawing/2014/main" id="{1F2A626A-2988-B6C4-FF91-B99175C98498}"/>
              </a:ext>
            </a:extLst>
          </p:cNvPr>
          <p:cNvPicPr>
            <a:picLocks noChangeAspect="1"/>
          </p:cNvPicPr>
          <p:nvPr/>
        </p:nvPicPr>
        <p:blipFill rotWithShape="1">
          <a:blip r:embed="rId3"/>
          <a:srcRect l="6216" t="56980" r="65652" b="5117"/>
          <a:stretch/>
        </p:blipFill>
        <p:spPr>
          <a:xfrm>
            <a:off x="2643708" y="1245907"/>
            <a:ext cx="2194836" cy="2091634"/>
          </a:xfrm>
          <a:prstGeom prst="rect">
            <a:avLst/>
          </a:prstGeom>
          <a:ln>
            <a:noFill/>
          </a:ln>
          <a:effectLst>
            <a:outerShdw blurRad="292100" dist="139700" dir="2700000" algn="tl" rotWithShape="0">
              <a:schemeClr val="bg1">
                <a:alpha val="65000"/>
              </a:schemeClr>
            </a:outerShdw>
          </a:effectLst>
        </p:spPr>
      </p:pic>
      <p:sp>
        <p:nvSpPr>
          <p:cNvPr id="14" name="object 6">
            <a:extLst>
              <a:ext uri="{FF2B5EF4-FFF2-40B4-BE49-F238E27FC236}">
                <a16:creationId xmlns:a16="http://schemas.microsoft.com/office/drawing/2014/main" id="{9E95663E-86A8-6608-26DA-E962A3074E18}"/>
              </a:ext>
            </a:extLst>
          </p:cNvPr>
          <p:cNvSpPr txBox="1"/>
          <p:nvPr/>
        </p:nvSpPr>
        <p:spPr>
          <a:xfrm>
            <a:off x="2643708" y="3418801"/>
            <a:ext cx="2399203" cy="422364"/>
          </a:xfrm>
          <a:prstGeom prst="rect">
            <a:avLst/>
          </a:prstGeom>
        </p:spPr>
        <p:txBody>
          <a:bodyPr wrap="square" lIns="0" tIns="0" rIns="0" bIns="0" rtlCol="0">
            <a:noAutofit/>
          </a:bodyPr>
          <a:lstStyle/>
          <a:p>
            <a:pPr marL="12700">
              <a:lnSpc>
                <a:spcPts val="1100"/>
              </a:lnSpc>
            </a:pPr>
            <a:r>
              <a:rPr lang="it-IT" sz="1600" i="1" baseline="2275" dirty="0">
                <a:solidFill>
                  <a:schemeClr val="tx1">
                    <a:lumMod val="65000"/>
                    <a:lumOff val="35000"/>
                  </a:schemeClr>
                </a:solidFill>
                <a:latin typeface="+mj-lt"/>
                <a:cs typeface="Calibri"/>
              </a:rPr>
              <a:t>2000/60/EC Directive</a:t>
            </a:r>
          </a:p>
          <a:p>
            <a:pPr marL="12700">
              <a:lnSpc>
                <a:spcPts val="1100"/>
              </a:lnSpc>
            </a:pPr>
            <a:r>
              <a:rPr sz="1600" i="1" spc="-25" baseline="2275" dirty="0">
                <a:solidFill>
                  <a:schemeClr val="tx1">
                    <a:lumMod val="65000"/>
                    <a:lumOff val="35000"/>
                  </a:schemeClr>
                </a:solidFill>
                <a:latin typeface="+mj-lt"/>
                <a:cs typeface="Calibri"/>
              </a:rPr>
              <a:t>D</a:t>
            </a:r>
            <a:r>
              <a:rPr sz="1600" i="1" baseline="2275" dirty="0">
                <a:solidFill>
                  <a:schemeClr val="tx1">
                    <a:lumMod val="65000"/>
                    <a:lumOff val="35000"/>
                  </a:schemeClr>
                </a:solidFill>
                <a:latin typeface="+mj-lt"/>
                <a:cs typeface="Calibri"/>
              </a:rPr>
              <a:t>.</a:t>
            </a:r>
            <a:r>
              <a:rPr sz="1600" i="1" spc="-4" baseline="2275" dirty="0">
                <a:solidFill>
                  <a:schemeClr val="tx1">
                    <a:lumMod val="65000"/>
                    <a:lumOff val="35000"/>
                  </a:schemeClr>
                </a:solidFill>
                <a:latin typeface="+mj-lt"/>
                <a:cs typeface="Calibri"/>
              </a:rPr>
              <a:t>L</a:t>
            </a:r>
            <a:r>
              <a:rPr sz="1600" i="1" spc="-35" baseline="2275" dirty="0">
                <a:solidFill>
                  <a:schemeClr val="tx1">
                    <a:lumMod val="65000"/>
                    <a:lumOff val="35000"/>
                  </a:schemeClr>
                </a:solidFill>
                <a:latin typeface="+mj-lt"/>
                <a:cs typeface="Calibri"/>
              </a:rPr>
              <a:t>.</a:t>
            </a:r>
            <a:r>
              <a:rPr sz="1600" i="1" baseline="2275" dirty="0">
                <a:solidFill>
                  <a:schemeClr val="tx1">
                    <a:lumMod val="65000"/>
                    <a:lumOff val="35000"/>
                  </a:schemeClr>
                </a:solidFill>
                <a:latin typeface="+mj-lt"/>
                <a:cs typeface="Calibri"/>
              </a:rPr>
              <a:t>vo</a:t>
            </a:r>
            <a:r>
              <a:rPr sz="1600" i="1" spc="4" baseline="2275" dirty="0">
                <a:solidFill>
                  <a:schemeClr val="tx1">
                    <a:lumMod val="65000"/>
                    <a:lumOff val="35000"/>
                  </a:schemeClr>
                </a:solidFill>
                <a:latin typeface="+mj-lt"/>
                <a:cs typeface="Calibri"/>
              </a:rPr>
              <a:t> </a:t>
            </a:r>
            <a:r>
              <a:rPr sz="1600" i="1" baseline="2275" dirty="0">
                <a:solidFill>
                  <a:schemeClr val="tx1">
                    <a:lumMod val="65000"/>
                    <a:lumOff val="35000"/>
                  </a:schemeClr>
                </a:solidFill>
                <a:latin typeface="+mj-lt"/>
                <a:cs typeface="Calibri"/>
              </a:rPr>
              <a:t>1</a:t>
            </a:r>
            <a:r>
              <a:rPr sz="1600" i="1" spc="4" baseline="2275" dirty="0">
                <a:solidFill>
                  <a:schemeClr val="tx1">
                    <a:lumMod val="65000"/>
                    <a:lumOff val="35000"/>
                  </a:schemeClr>
                </a:solidFill>
                <a:latin typeface="+mj-lt"/>
                <a:cs typeface="Calibri"/>
              </a:rPr>
              <a:t>5</a:t>
            </a:r>
            <a:r>
              <a:rPr sz="1600" i="1" baseline="2275" dirty="0">
                <a:solidFill>
                  <a:schemeClr val="tx1">
                    <a:lumMod val="65000"/>
                    <a:lumOff val="35000"/>
                  </a:schemeClr>
                </a:solidFill>
                <a:latin typeface="+mj-lt"/>
                <a:cs typeface="Calibri"/>
              </a:rPr>
              <a:t>2/06</a:t>
            </a:r>
            <a:r>
              <a:rPr lang="it-IT" sz="1600" i="1" baseline="2275" dirty="0">
                <a:solidFill>
                  <a:schemeClr val="tx1">
                    <a:lumMod val="65000"/>
                    <a:lumOff val="35000"/>
                  </a:schemeClr>
                </a:solidFill>
                <a:latin typeface="+mj-lt"/>
                <a:cs typeface="Calibri"/>
              </a:rPr>
              <a:t>, </a:t>
            </a:r>
            <a:r>
              <a:rPr sz="1600" i="1" spc="-4" baseline="2275" dirty="0">
                <a:solidFill>
                  <a:schemeClr val="tx1">
                    <a:lumMod val="65000"/>
                    <a:lumOff val="35000"/>
                  </a:schemeClr>
                </a:solidFill>
                <a:latin typeface="+mj-lt"/>
                <a:cs typeface="Calibri"/>
              </a:rPr>
              <a:t>L</a:t>
            </a:r>
            <a:r>
              <a:rPr sz="1600" i="1" baseline="2275" dirty="0">
                <a:solidFill>
                  <a:schemeClr val="tx1">
                    <a:lumMod val="65000"/>
                    <a:lumOff val="35000"/>
                  </a:schemeClr>
                </a:solidFill>
                <a:latin typeface="+mj-lt"/>
                <a:cs typeface="Calibri"/>
              </a:rPr>
              <a:t>.</a:t>
            </a:r>
            <a:r>
              <a:rPr sz="1600" i="1" spc="19" baseline="2275" dirty="0">
                <a:solidFill>
                  <a:schemeClr val="tx1">
                    <a:lumMod val="65000"/>
                    <a:lumOff val="35000"/>
                  </a:schemeClr>
                </a:solidFill>
                <a:latin typeface="+mj-lt"/>
                <a:cs typeface="Calibri"/>
              </a:rPr>
              <a:t> </a:t>
            </a:r>
            <a:r>
              <a:rPr sz="1600" i="1" baseline="2275" dirty="0">
                <a:solidFill>
                  <a:schemeClr val="tx1">
                    <a:lumMod val="65000"/>
                    <a:lumOff val="35000"/>
                  </a:schemeClr>
                </a:solidFill>
                <a:latin typeface="+mj-lt"/>
                <a:cs typeface="Calibri"/>
              </a:rPr>
              <a:t>2</a:t>
            </a:r>
            <a:r>
              <a:rPr sz="1600" i="1" spc="4" baseline="2275" dirty="0">
                <a:solidFill>
                  <a:schemeClr val="tx1">
                    <a:lumMod val="65000"/>
                    <a:lumOff val="35000"/>
                  </a:schemeClr>
                </a:solidFill>
                <a:latin typeface="+mj-lt"/>
                <a:cs typeface="Calibri"/>
              </a:rPr>
              <a:t>2</a:t>
            </a:r>
            <a:r>
              <a:rPr sz="1600" i="1" baseline="2275" dirty="0">
                <a:solidFill>
                  <a:schemeClr val="tx1">
                    <a:lumMod val="65000"/>
                    <a:lumOff val="35000"/>
                  </a:schemeClr>
                </a:solidFill>
                <a:latin typeface="+mj-lt"/>
                <a:cs typeface="Calibri"/>
              </a:rPr>
              <a:t>1/15</a:t>
            </a:r>
            <a:endParaRPr sz="1000" i="1" dirty="0">
              <a:solidFill>
                <a:schemeClr val="tx1">
                  <a:lumMod val="65000"/>
                  <a:lumOff val="35000"/>
                </a:schemeClr>
              </a:solidFill>
              <a:latin typeface="+mj-lt"/>
              <a:cs typeface="Calibri"/>
            </a:endParaRPr>
          </a:p>
        </p:txBody>
      </p:sp>
      <p:sp>
        <p:nvSpPr>
          <p:cNvPr id="17" name="CasellaDiTesto 16">
            <a:extLst>
              <a:ext uri="{FF2B5EF4-FFF2-40B4-BE49-F238E27FC236}">
                <a16:creationId xmlns:a16="http://schemas.microsoft.com/office/drawing/2014/main" id="{AB25BCFF-D308-3775-E23F-DE2FD5EA6A95}"/>
              </a:ext>
            </a:extLst>
          </p:cNvPr>
          <p:cNvSpPr txBox="1"/>
          <p:nvPr/>
        </p:nvSpPr>
        <p:spPr>
          <a:xfrm>
            <a:off x="337068" y="3447630"/>
            <a:ext cx="2151459" cy="225254"/>
          </a:xfrm>
          <a:prstGeom prst="rect">
            <a:avLst/>
          </a:prstGeom>
        </p:spPr>
        <p:txBody>
          <a:bodyPr wrap="square" lIns="0" tIns="0" rIns="0" bIns="0" rtlCol="0">
            <a:noAutofit/>
          </a:bodyPr>
          <a:lstStyle>
            <a:defPPr>
              <a:defRPr lang="it-IT"/>
            </a:defPPr>
            <a:lvl1pPr marL="12700">
              <a:lnSpc>
                <a:spcPts val="1100"/>
              </a:lnSpc>
              <a:defRPr sz="1200" b="1" i="1" baseline="2275">
                <a:latin typeface="Calibri"/>
                <a:cs typeface="Calibri"/>
              </a:defRPr>
            </a:lvl1pPr>
          </a:lstStyle>
          <a:p>
            <a:r>
              <a:rPr lang="it-IT" sz="1600" b="0" dirty="0">
                <a:solidFill>
                  <a:schemeClr val="tx1">
                    <a:lumMod val="65000"/>
                    <a:lumOff val="35000"/>
                  </a:schemeClr>
                </a:solidFill>
                <a:latin typeface="Aptos "/>
              </a:rPr>
              <a:t>2000/60/EC Directive</a:t>
            </a:r>
          </a:p>
        </p:txBody>
      </p:sp>
      <p:sp>
        <p:nvSpPr>
          <p:cNvPr id="23" name="Segnaposto testo 4">
            <a:extLst>
              <a:ext uri="{FF2B5EF4-FFF2-40B4-BE49-F238E27FC236}">
                <a16:creationId xmlns:a16="http://schemas.microsoft.com/office/drawing/2014/main" id="{43C89097-FE4D-6A66-DC2B-020A585F361F}"/>
              </a:ext>
            </a:extLst>
          </p:cNvPr>
          <p:cNvSpPr>
            <a:spLocks noGrp="1"/>
          </p:cNvSpPr>
          <p:nvPr>
            <p:ph type="body" sz="quarter" idx="13"/>
          </p:nvPr>
        </p:nvSpPr>
        <p:spPr>
          <a:xfrm>
            <a:off x="39747" y="691446"/>
            <a:ext cx="2503745" cy="422365"/>
          </a:xfrm>
        </p:spPr>
        <p:txBody>
          <a:bodyPr rtlCol="0">
            <a:noAutofit/>
          </a:bodyPr>
          <a:lstStyle>
            <a:defPPr>
              <a:defRPr lang="it-IT"/>
            </a:defPPr>
          </a:lstStyle>
          <a:p>
            <a:pPr rtl="0">
              <a:lnSpc>
                <a:spcPct val="100000"/>
              </a:lnSpc>
              <a:spcBef>
                <a:spcPts val="0"/>
              </a:spcBef>
            </a:pPr>
            <a:r>
              <a:rPr lang="it-IT" sz="1600" dirty="0"/>
              <a:t>110 River Basin District in Europe</a:t>
            </a:r>
          </a:p>
        </p:txBody>
      </p:sp>
      <p:sp>
        <p:nvSpPr>
          <p:cNvPr id="25" name="Segnaposto testo 4">
            <a:extLst>
              <a:ext uri="{FF2B5EF4-FFF2-40B4-BE49-F238E27FC236}">
                <a16:creationId xmlns:a16="http://schemas.microsoft.com/office/drawing/2014/main" id="{752CF15A-A9DA-0BAF-2EE1-0DD4001BAA19}"/>
              </a:ext>
            </a:extLst>
          </p:cNvPr>
          <p:cNvSpPr txBox="1">
            <a:spLocks/>
          </p:cNvSpPr>
          <p:nvPr/>
        </p:nvSpPr>
        <p:spPr>
          <a:xfrm>
            <a:off x="2480625" y="683234"/>
            <a:ext cx="3454622" cy="511688"/>
          </a:xfrm>
          <a:prstGeom prst="rect">
            <a:avLst/>
          </a:prstGeom>
        </p:spPr>
        <p:txBody>
          <a:bodyPr rtlCol="0">
            <a:noAutofit/>
          </a:bodyPr>
          <a:lstStyle>
            <a:defPPr>
              <a:defRPr lang="it-IT"/>
            </a:defPPr>
            <a:lvl1pPr marL="0" indent="0" algn="l" defTabSz="914400" rtl="0" eaLnBrk="1" latinLnBrk="0" hangingPunct="1">
              <a:lnSpc>
                <a:spcPct val="90000"/>
              </a:lnSpc>
              <a:spcBef>
                <a:spcPts val="1000"/>
              </a:spcBef>
              <a:buFont typeface="Arial" panose="020B0604020202020204" pitchFamily="34" charset="0"/>
              <a:buNone/>
              <a:defRPr lang="it-IT" sz="2000" b="0" i="0" kern="1200" spc="200" baseline="0">
                <a:solidFill>
                  <a:schemeClr val="accent5"/>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it-IT"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it-IT"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it-IT"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it-IT"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it-IT"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it-IT"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it-IT"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it-IT" sz="1800" kern="1200">
                <a:solidFill>
                  <a:schemeClr val="tx1"/>
                </a:solidFill>
                <a:latin typeface="+mn-lt"/>
                <a:ea typeface="+mn-ea"/>
                <a:cs typeface="+mn-cs"/>
              </a:defRPr>
            </a:lvl9pPr>
          </a:lstStyle>
          <a:p>
            <a:pPr>
              <a:lnSpc>
                <a:spcPct val="100000"/>
              </a:lnSpc>
              <a:spcBef>
                <a:spcPts val="0"/>
              </a:spcBef>
            </a:pPr>
            <a:r>
              <a:rPr lang="it-IT" sz="1600" dirty="0"/>
              <a:t>7 River Basin District </a:t>
            </a:r>
            <a:br>
              <a:rPr lang="it-IT" sz="1600" dirty="0"/>
            </a:br>
            <a:r>
              <a:rPr lang="it-IT" sz="1600" dirty="0"/>
              <a:t>in </a:t>
            </a:r>
            <a:r>
              <a:rPr lang="it-IT" sz="1600" dirty="0" err="1"/>
              <a:t>Italy</a:t>
            </a:r>
            <a:endParaRPr lang="it-IT" sz="1600" dirty="0"/>
          </a:p>
        </p:txBody>
      </p:sp>
      <p:sp>
        <p:nvSpPr>
          <p:cNvPr id="26" name="Segnaposto testo 4">
            <a:extLst>
              <a:ext uri="{FF2B5EF4-FFF2-40B4-BE49-F238E27FC236}">
                <a16:creationId xmlns:a16="http://schemas.microsoft.com/office/drawing/2014/main" id="{C087533B-AF58-4023-85A0-6E37E60B0AAB}"/>
              </a:ext>
            </a:extLst>
          </p:cNvPr>
          <p:cNvSpPr txBox="1">
            <a:spLocks/>
          </p:cNvSpPr>
          <p:nvPr/>
        </p:nvSpPr>
        <p:spPr>
          <a:xfrm>
            <a:off x="5685576" y="724413"/>
            <a:ext cx="6506424" cy="422365"/>
          </a:xfrm>
          <a:prstGeom prst="rect">
            <a:avLst/>
          </a:prstGeom>
        </p:spPr>
        <p:txBody>
          <a:bodyPr rtlCol="0">
            <a:noAutofit/>
          </a:bodyPr>
          <a:lstStyle>
            <a:defPPr>
              <a:defRPr lang="it-IT"/>
            </a:defPPr>
            <a:lvl1pPr marL="0" indent="0" algn="l" defTabSz="914400" rtl="0" eaLnBrk="1" latinLnBrk="0" hangingPunct="1">
              <a:lnSpc>
                <a:spcPct val="90000"/>
              </a:lnSpc>
              <a:spcBef>
                <a:spcPts val="1000"/>
              </a:spcBef>
              <a:buFont typeface="Arial" panose="020B0604020202020204" pitchFamily="34" charset="0"/>
              <a:buNone/>
              <a:defRPr lang="it-IT" sz="2000" b="0" i="0" kern="1200" spc="200" baseline="0">
                <a:solidFill>
                  <a:schemeClr val="accent5"/>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it-IT"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it-IT"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it-IT"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it-IT"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it-IT"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it-IT"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it-IT"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it-IT" sz="1800" kern="1200">
                <a:solidFill>
                  <a:schemeClr val="tx1"/>
                </a:solidFill>
                <a:latin typeface="+mn-lt"/>
                <a:ea typeface="+mn-ea"/>
                <a:cs typeface="+mn-cs"/>
              </a:defRPr>
            </a:lvl9pPr>
          </a:lstStyle>
          <a:p>
            <a:pPr algn="ctr"/>
            <a:r>
              <a:rPr lang="en-US" sz="1800" dirty="0"/>
              <a:t>Southern Apennines River Basin District Authority</a:t>
            </a:r>
            <a:endParaRPr lang="it-IT" sz="1800" dirty="0"/>
          </a:p>
        </p:txBody>
      </p:sp>
      <p:pic>
        <p:nvPicPr>
          <p:cNvPr id="11" name="Immagine 10">
            <a:extLst>
              <a:ext uri="{FF2B5EF4-FFF2-40B4-BE49-F238E27FC236}">
                <a16:creationId xmlns:a16="http://schemas.microsoft.com/office/drawing/2014/main" id="{18B55A0F-2EDD-59FE-DF28-A4D33E53FDB7}"/>
              </a:ext>
            </a:extLst>
          </p:cNvPr>
          <p:cNvPicPr>
            <a:picLocks noChangeAspect="1"/>
          </p:cNvPicPr>
          <p:nvPr/>
        </p:nvPicPr>
        <p:blipFill>
          <a:blip r:embed="rId4"/>
          <a:stretch>
            <a:fillRect/>
          </a:stretch>
        </p:blipFill>
        <p:spPr>
          <a:xfrm>
            <a:off x="147198" y="1276033"/>
            <a:ext cx="1750775" cy="2091634"/>
          </a:xfrm>
          <a:prstGeom prst="rect">
            <a:avLst/>
          </a:prstGeom>
        </p:spPr>
      </p:pic>
      <p:sp>
        <p:nvSpPr>
          <p:cNvPr id="9" name="CasellaDiTesto 8">
            <a:extLst>
              <a:ext uri="{FF2B5EF4-FFF2-40B4-BE49-F238E27FC236}">
                <a16:creationId xmlns:a16="http://schemas.microsoft.com/office/drawing/2014/main" id="{3F2E6144-E8CA-4E2D-5897-F9BD4C23885B}"/>
              </a:ext>
            </a:extLst>
          </p:cNvPr>
          <p:cNvSpPr txBox="1"/>
          <p:nvPr/>
        </p:nvSpPr>
        <p:spPr>
          <a:xfrm>
            <a:off x="337068" y="4561649"/>
            <a:ext cx="3738351" cy="1461939"/>
          </a:xfrm>
          <a:prstGeom prst="rect">
            <a:avLst/>
          </a:prstGeom>
          <a:noFill/>
          <a:ln>
            <a:noFill/>
          </a:ln>
        </p:spPr>
        <p:txBody>
          <a:bodyPr wrap="square">
            <a:spAutoFit/>
          </a:bodyPr>
          <a:lstStyle/>
          <a:p>
            <a:pPr lvl="0" algn="ctr">
              <a:lnSpc>
                <a:spcPts val="3000"/>
              </a:lnSpc>
            </a:pPr>
            <a:r>
              <a:rPr lang="it-IT" sz="2000" b="1" dirty="0">
                <a:solidFill>
                  <a:schemeClr val="accent5">
                    <a:lumMod val="50000"/>
                  </a:schemeClr>
                </a:solidFill>
                <a:latin typeface="Apotos"/>
              </a:rPr>
              <a:t>River Basin District (RBD)</a:t>
            </a:r>
            <a:endParaRPr lang="it-IT" sz="2000" b="1" dirty="0">
              <a:solidFill>
                <a:schemeClr val="accent5">
                  <a:lumMod val="50000"/>
                </a:schemeClr>
              </a:solidFill>
              <a:effectLst/>
              <a:latin typeface="Apotos"/>
            </a:endParaRPr>
          </a:p>
          <a:p>
            <a:pPr lvl="0" algn="just"/>
            <a:r>
              <a:rPr lang="en-US" sz="1600" b="0" dirty="0">
                <a:solidFill>
                  <a:schemeClr val="accent5">
                    <a:lumMod val="50000"/>
                  </a:schemeClr>
                </a:solidFill>
                <a:effectLst/>
                <a:latin typeface="Apotos"/>
              </a:rPr>
              <a:t>an area of land and sea, made up of one or more adjacent river basins and their associated groundwater and coastal waters.</a:t>
            </a:r>
            <a:endParaRPr lang="it-IT" sz="1600" dirty="0">
              <a:solidFill>
                <a:schemeClr val="accent5">
                  <a:lumMod val="50000"/>
                </a:schemeClr>
              </a:solidFill>
              <a:latin typeface="Apotos"/>
            </a:endParaRPr>
          </a:p>
        </p:txBody>
      </p:sp>
      <p:graphicFrame>
        <p:nvGraphicFramePr>
          <p:cNvPr id="13" name="Diagramma 12">
            <a:extLst>
              <a:ext uri="{FF2B5EF4-FFF2-40B4-BE49-F238E27FC236}">
                <a16:creationId xmlns:a16="http://schemas.microsoft.com/office/drawing/2014/main" id="{5CF3BF07-A547-D6C1-051B-179DEEE57E61}"/>
              </a:ext>
            </a:extLst>
          </p:cNvPr>
          <p:cNvGraphicFramePr/>
          <p:nvPr/>
        </p:nvGraphicFramePr>
        <p:xfrm>
          <a:off x="4478250" y="4628457"/>
          <a:ext cx="3573049" cy="1666752"/>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
        <p:nvSpPr>
          <p:cNvPr id="15" name="Rettangolo 14">
            <a:extLst>
              <a:ext uri="{FF2B5EF4-FFF2-40B4-BE49-F238E27FC236}">
                <a16:creationId xmlns:a16="http://schemas.microsoft.com/office/drawing/2014/main" id="{72FA9BD5-61D6-2234-BB60-1C39904AA28A}"/>
              </a:ext>
            </a:extLst>
          </p:cNvPr>
          <p:cNvSpPr/>
          <p:nvPr/>
        </p:nvSpPr>
        <p:spPr>
          <a:xfrm>
            <a:off x="273421" y="4582039"/>
            <a:ext cx="3865646" cy="1776456"/>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6" name="Rettangolo 15">
            <a:extLst>
              <a:ext uri="{FF2B5EF4-FFF2-40B4-BE49-F238E27FC236}">
                <a16:creationId xmlns:a16="http://schemas.microsoft.com/office/drawing/2014/main" id="{21F51D83-BC8C-7B8D-8822-C08CB29DE9FB}"/>
              </a:ext>
            </a:extLst>
          </p:cNvPr>
          <p:cNvSpPr/>
          <p:nvPr/>
        </p:nvSpPr>
        <p:spPr>
          <a:xfrm>
            <a:off x="4650036" y="4582038"/>
            <a:ext cx="3235532" cy="1776457"/>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2" name="Titolo 6">
            <a:extLst>
              <a:ext uri="{FF2B5EF4-FFF2-40B4-BE49-F238E27FC236}">
                <a16:creationId xmlns:a16="http://schemas.microsoft.com/office/drawing/2014/main" id="{025EF01F-F9E7-F031-3F03-AD13CDB70D88}"/>
              </a:ext>
            </a:extLst>
          </p:cNvPr>
          <p:cNvSpPr txBox="1">
            <a:spLocks/>
          </p:cNvSpPr>
          <p:nvPr/>
        </p:nvSpPr>
        <p:spPr>
          <a:xfrm>
            <a:off x="3741126" y="1"/>
            <a:ext cx="8417236" cy="646332"/>
          </a:xfrm>
          <a:prstGeom prst="rect">
            <a:avLst/>
          </a:prstGeom>
        </p:spPr>
        <p:txBody>
          <a:bodyPr/>
          <a:lstStyle>
            <a:lvl1pPr algn="l" defTabSz="914400" rtl="0" eaLnBrk="1" latinLnBrk="0" hangingPunct="1">
              <a:lnSpc>
                <a:spcPct val="90000"/>
              </a:lnSpc>
              <a:spcBef>
                <a:spcPct val="0"/>
              </a:spcBef>
              <a:buNone/>
              <a:defRPr lang="it-IT" sz="4400" kern="1200">
                <a:solidFill>
                  <a:schemeClr val="tx1"/>
                </a:solidFill>
                <a:latin typeface="+mj-lt"/>
                <a:ea typeface="+mj-ea"/>
                <a:cs typeface="+mj-cs"/>
              </a:defRPr>
            </a:lvl1pPr>
          </a:lstStyle>
          <a:p>
            <a:pPr algn="r">
              <a:lnSpc>
                <a:spcPct val="100000"/>
              </a:lnSpc>
            </a:pPr>
            <a:r>
              <a:rPr lang="en-US" sz="2400" b="1" i="1" dirty="0"/>
              <a:t>The River Basin District (RBD)</a:t>
            </a:r>
            <a:endParaRPr lang="it-IT" sz="2400" b="1" i="1" dirty="0"/>
          </a:p>
        </p:txBody>
      </p:sp>
      <p:pic>
        <p:nvPicPr>
          <p:cNvPr id="4" name="Immagine 3">
            <a:extLst>
              <a:ext uri="{FF2B5EF4-FFF2-40B4-BE49-F238E27FC236}">
                <a16:creationId xmlns:a16="http://schemas.microsoft.com/office/drawing/2014/main" id="{F9EC79FB-D953-BF4A-4574-24E474B9E45B}"/>
              </a:ext>
            </a:extLst>
          </p:cNvPr>
          <p:cNvPicPr>
            <a:picLocks noChangeAspect="1"/>
          </p:cNvPicPr>
          <p:nvPr/>
        </p:nvPicPr>
        <p:blipFill>
          <a:blip r:embed="rId10">
            <a:extLst>
              <a:ext uri="{28A0092B-C50C-407E-A947-70E740481C1C}">
                <a14:useLocalDpi xmlns:a14="http://schemas.microsoft.com/office/drawing/2010/main" val="0"/>
              </a:ext>
            </a:extLst>
          </a:blip>
          <a:srcRect l="3928" t="2046" r="33" b="5246"/>
          <a:stretch>
            <a:fillRect/>
          </a:stretch>
        </p:blipFill>
        <p:spPr>
          <a:xfrm>
            <a:off x="6483239" y="1084483"/>
            <a:ext cx="4730861" cy="2588401"/>
          </a:xfrm>
          <a:prstGeom prst="rect">
            <a:avLst/>
          </a:prstGeom>
        </p:spPr>
      </p:pic>
      <p:pic>
        <p:nvPicPr>
          <p:cNvPr id="6" name="Immagine 5">
            <a:extLst>
              <a:ext uri="{FF2B5EF4-FFF2-40B4-BE49-F238E27FC236}">
                <a16:creationId xmlns:a16="http://schemas.microsoft.com/office/drawing/2014/main" id="{43D59F11-52A6-9A2A-0C92-233871F83834}"/>
              </a:ext>
            </a:extLst>
          </p:cNvPr>
          <p:cNvPicPr>
            <a:picLocks noChangeAspect="1"/>
          </p:cNvPicPr>
          <p:nvPr/>
        </p:nvPicPr>
        <p:blipFill>
          <a:blip r:embed="rId11"/>
          <a:stretch>
            <a:fillRect/>
          </a:stretch>
        </p:blipFill>
        <p:spPr>
          <a:xfrm>
            <a:off x="8562268" y="4582038"/>
            <a:ext cx="2992530" cy="1815246"/>
          </a:xfrm>
          <a:prstGeom prst="rect">
            <a:avLst/>
          </a:prstGeom>
        </p:spPr>
      </p:pic>
      <p:sp>
        <p:nvSpPr>
          <p:cNvPr id="8" name="CasellaDiTesto 7">
            <a:extLst>
              <a:ext uri="{FF2B5EF4-FFF2-40B4-BE49-F238E27FC236}">
                <a16:creationId xmlns:a16="http://schemas.microsoft.com/office/drawing/2014/main" id="{F9098BA4-8408-2ED2-66D3-8B78B2E47992}"/>
              </a:ext>
            </a:extLst>
          </p:cNvPr>
          <p:cNvSpPr txBox="1"/>
          <p:nvPr/>
        </p:nvSpPr>
        <p:spPr>
          <a:xfrm>
            <a:off x="153529" y="3752847"/>
            <a:ext cx="11884941" cy="769441"/>
          </a:xfrm>
          <a:prstGeom prst="rect">
            <a:avLst/>
          </a:prstGeom>
          <a:noFill/>
        </p:spPr>
        <p:txBody>
          <a:bodyPr wrap="square">
            <a:spAutoFit/>
          </a:bodyPr>
          <a:lstStyle/>
          <a:p>
            <a:pPr algn="just">
              <a:buNone/>
            </a:pPr>
            <a:r>
              <a:rPr lang="en-US" sz="1100" dirty="0"/>
              <a:t>The </a:t>
            </a:r>
            <a:r>
              <a:rPr lang="en-US" sz="1100" b="1" i="1" dirty="0"/>
              <a:t>Southern Apennines River Basin District Authority </a:t>
            </a:r>
            <a:r>
              <a:rPr lang="en-US" sz="1100" dirty="0"/>
              <a:t>is the public body that, within the framework of Directive 2000/60/EC and Legislative Decree 152/2006, adopts the river basin district as the reference physiographic unit for </a:t>
            </a:r>
            <a:r>
              <a:rPr lang="en-US" sz="1100" b="1" dirty="0"/>
              <a:t>interpreting, governing, and planning </a:t>
            </a:r>
            <a:r>
              <a:rPr lang="en-US" sz="1100" dirty="0"/>
              <a:t>in an integrated manner the relationship between water, soil, environment, and territory. This entails addressing, within a unified governance framework, issues that cannot be treated separately, including </a:t>
            </a:r>
            <a:r>
              <a:rPr lang="en-US" sz="1100" b="1" dirty="0"/>
              <a:t>water management, landslides, floods, coastal erosion, the qualitative and quantitative status of water resources, land use, agroforestry criticalities, and the protection of environmental, landscape, and cultural heritage</a:t>
            </a:r>
            <a:r>
              <a:rPr lang="en-US" sz="1100" dirty="0"/>
              <a:t>.</a:t>
            </a:r>
          </a:p>
        </p:txBody>
      </p:sp>
      <p:sp>
        <p:nvSpPr>
          <p:cNvPr id="3" name="CasellaDiTesto 2">
            <a:extLst>
              <a:ext uri="{FF2B5EF4-FFF2-40B4-BE49-F238E27FC236}">
                <a16:creationId xmlns:a16="http://schemas.microsoft.com/office/drawing/2014/main" id="{AE45208B-B5F7-708D-8BD1-1574E4CFCDF6}"/>
              </a:ext>
            </a:extLst>
          </p:cNvPr>
          <p:cNvSpPr txBox="1"/>
          <p:nvPr/>
        </p:nvSpPr>
        <p:spPr>
          <a:xfrm>
            <a:off x="9106033" y="4589429"/>
            <a:ext cx="1905000" cy="400110"/>
          </a:xfrm>
          <a:prstGeom prst="rect">
            <a:avLst/>
          </a:prstGeom>
          <a:solidFill>
            <a:schemeClr val="bg1"/>
          </a:solidFill>
        </p:spPr>
        <p:txBody>
          <a:bodyPr wrap="square" rtlCol="0">
            <a:spAutoFit/>
          </a:bodyPr>
          <a:lstStyle/>
          <a:p>
            <a:pPr algn="ctr">
              <a:lnSpc>
                <a:spcPts val="1200"/>
              </a:lnSpc>
            </a:pPr>
            <a:r>
              <a:rPr lang="it-IT" sz="1050" b="1" dirty="0"/>
              <a:t>Strategic lines of the River Basin </a:t>
            </a:r>
            <a:r>
              <a:rPr lang="it-IT" sz="1050" b="1" dirty="0" err="1"/>
              <a:t>District</a:t>
            </a:r>
            <a:r>
              <a:rPr lang="it-IT" sz="1050" b="1" dirty="0"/>
              <a:t> Authority </a:t>
            </a:r>
          </a:p>
        </p:txBody>
      </p:sp>
    </p:spTree>
    <p:extLst>
      <p:ext uri="{BB962C8B-B14F-4D97-AF65-F5344CB8AC3E}">
        <p14:creationId xmlns:p14="http://schemas.microsoft.com/office/powerpoint/2010/main" val="10440113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BFD377-5DE8-6CFF-31F2-F91C48A21330}"/>
            </a:ext>
          </a:extLst>
        </p:cNvPr>
        <p:cNvGrpSpPr/>
        <p:nvPr/>
      </p:nvGrpSpPr>
      <p:grpSpPr>
        <a:xfrm>
          <a:off x="0" y="0"/>
          <a:ext cx="0" cy="0"/>
          <a:chOff x="0" y="0"/>
          <a:chExt cx="0" cy="0"/>
        </a:xfrm>
      </p:grpSpPr>
      <p:pic>
        <p:nvPicPr>
          <p:cNvPr id="15" name="Immagine 14">
            <a:extLst>
              <a:ext uri="{FF2B5EF4-FFF2-40B4-BE49-F238E27FC236}">
                <a16:creationId xmlns:a16="http://schemas.microsoft.com/office/drawing/2014/main" id="{51A8720C-7D5F-0625-BFD0-8551B92FEBFE}"/>
              </a:ext>
            </a:extLst>
          </p:cNvPr>
          <p:cNvPicPr>
            <a:picLocks noChangeAspect="1"/>
          </p:cNvPicPr>
          <p:nvPr/>
        </p:nvPicPr>
        <p:blipFill>
          <a:blip r:embed="rId3"/>
          <a:srcRect l="28847" t="8203"/>
          <a:stretch>
            <a:fillRect/>
          </a:stretch>
        </p:blipFill>
        <p:spPr>
          <a:xfrm>
            <a:off x="3630546" y="1117469"/>
            <a:ext cx="8334459" cy="4664996"/>
          </a:xfrm>
          <a:prstGeom prst="rect">
            <a:avLst/>
          </a:prstGeom>
        </p:spPr>
      </p:pic>
      <p:sp>
        <p:nvSpPr>
          <p:cNvPr id="9" name="Rettangolo 8">
            <a:extLst>
              <a:ext uri="{FF2B5EF4-FFF2-40B4-BE49-F238E27FC236}">
                <a16:creationId xmlns:a16="http://schemas.microsoft.com/office/drawing/2014/main" id="{AEB1F047-164E-F42F-BF6E-7FE00B517802}"/>
              </a:ext>
            </a:extLst>
          </p:cNvPr>
          <p:cNvSpPr/>
          <p:nvPr/>
        </p:nvSpPr>
        <p:spPr>
          <a:xfrm>
            <a:off x="403717" y="5821981"/>
            <a:ext cx="11809615" cy="646331"/>
          </a:xfrm>
          <a:prstGeom prst="rect">
            <a:avLst/>
          </a:prstGeom>
        </p:spPr>
        <p:txBody>
          <a:bodyPr wrap="square">
            <a:spAutoFit/>
          </a:bodyPr>
          <a:lstStyle/>
          <a:p>
            <a:pPr algn="ctr">
              <a:spcAft>
                <a:spcPts val="600"/>
              </a:spcAft>
            </a:pPr>
            <a:r>
              <a:rPr lang="en-US" sz="1200" dirty="0"/>
              <a:t>The </a:t>
            </a:r>
            <a:r>
              <a:rPr lang="en-US" sz="1200" b="1" dirty="0"/>
              <a:t>River Basin Management Plan</a:t>
            </a:r>
            <a:r>
              <a:rPr lang="en-US" sz="1200" dirty="0"/>
              <a:t> and the </a:t>
            </a:r>
            <a:r>
              <a:rPr lang="en-US" sz="1200" b="1" dirty="0"/>
              <a:t>Management Plans</a:t>
            </a:r>
            <a:r>
              <a:rPr lang="en-US" sz="1200" dirty="0"/>
              <a:t> constitute the instruments through which 'actions and land-use regulations' are planned and programmed, aimed at: the conservation, protection, and management of the soil; the protection of the qualitative and quantitative status of water resources; as well as the correct utilization of the physical system in correlation with the environmental, landscape, and cultural heritage and the structural and infrastructural system.</a:t>
            </a:r>
            <a:endParaRPr lang="it-IT" sz="1400" i="1" kern="1400" dirty="0">
              <a:ln>
                <a:noFill/>
              </a:ln>
              <a:effectLst/>
              <a:latin typeface="+mj-lt"/>
              <a:cs typeface="Arial" panose="020B0604020202020204" pitchFamily="34" charset="0"/>
            </a:endParaRPr>
          </a:p>
        </p:txBody>
      </p:sp>
      <p:graphicFrame>
        <p:nvGraphicFramePr>
          <p:cNvPr id="3" name="Diagramma 2">
            <a:extLst>
              <a:ext uri="{FF2B5EF4-FFF2-40B4-BE49-F238E27FC236}">
                <a16:creationId xmlns:a16="http://schemas.microsoft.com/office/drawing/2014/main" id="{26EEDB8A-EEB2-04A5-E47A-7A15C492505B}"/>
              </a:ext>
            </a:extLst>
          </p:cNvPr>
          <p:cNvGraphicFramePr/>
          <p:nvPr/>
        </p:nvGraphicFramePr>
        <p:xfrm>
          <a:off x="262149" y="1966810"/>
          <a:ext cx="2952404" cy="377613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12" name="Segnaposto testo 4">
            <a:extLst>
              <a:ext uri="{FF2B5EF4-FFF2-40B4-BE49-F238E27FC236}">
                <a16:creationId xmlns:a16="http://schemas.microsoft.com/office/drawing/2014/main" id="{F2FBA79F-5E3A-2714-87C3-15DADEE5867E}"/>
              </a:ext>
            </a:extLst>
          </p:cNvPr>
          <p:cNvSpPr>
            <a:spLocks noGrp="1"/>
          </p:cNvSpPr>
          <p:nvPr>
            <p:ph type="body" sz="quarter" idx="13"/>
          </p:nvPr>
        </p:nvSpPr>
        <p:spPr>
          <a:xfrm>
            <a:off x="229988" y="1049605"/>
            <a:ext cx="3122811" cy="711351"/>
          </a:xfrm>
        </p:spPr>
        <p:txBody>
          <a:bodyPr rtlCol="0">
            <a:noAutofit/>
          </a:bodyPr>
          <a:lstStyle>
            <a:defPPr>
              <a:defRPr lang="it-IT"/>
            </a:defPPr>
          </a:lstStyle>
          <a:p>
            <a:pPr rtl="0">
              <a:lnSpc>
                <a:spcPct val="100000"/>
              </a:lnSpc>
              <a:spcBef>
                <a:spcPts val="0"/>
              </a:spcBef>
            </a:pPr>
            <a:r>
              <a:rPr lang="en-GB" sz="1400" noProof="0" dirty="0">
                <a:solidFill>
                  <a:schemeClr val="accent5">
                    <a:lumMod val="50000"/>
                  </a:schemeClr>
                </a:solidFill>
              </a:rPr>
              <a:t>Hydrogeological Setting Plans (PAI)</a:t>
            </a:r>
          </a:p>
        </p:txBody>
      </p:sp>
      <p:sp>
        <p:nvSpPr>
          <p:cNvPr id="4" name="Titolo 6">
            <a:extLst>
              <a:ext uri="{FF2B5EF4-FFF2-40B4-BE49-F238E27FC236}">
                <a16:creationId xmlns:a16="http://schemas.microsoft.com/office/drawing/2014/main" id="{2D03A1DB-B449-E3D5-68FD-4F4D3356BBA2}"/>
              </a:ext>
            </a:extLst>
          </p:cNvPr>
          <p:cNvSpPr txBox="1">
            <a:spLocks/>
          </p:cNvSpPr>
          <p:nvPr/>
        </p:nvSpPr>
        <p:spPr>
          <a:xfrm>
            <a:off x="3741126" y="1"/>
            <a:ext cx="8417236" cy="646332"/>
          </a:xfrm>
          <a:prstGeom prst="rect">
            <a:avLst/>
          </a:prstGeom>
        </p:spPr>
        <p:txBody>
          <a:bodyPr/>
          <a:lstStyle>
            <a:lvl1pPr algn="l" defTabSz="914400" rtl="0" eaLnBrk="1" latinLnBrk="0" hangingPunct="1">
              <a:lnSpc>
                <a:spcPct val="90000"/>
              </a:lnSpc>
              <a:spcBef>
                <a:spcPct val="0"/>
              </a:spcBef>
              <a:buNone/>
              <a:defRPr lang="it-IT" sz="4400" kern="1200">
                <a:solidFill>
                  <a:schemeClr val="tx1"/>
                </a:solidFill>
                <a:latin typeface="+mj-lt"/>
                <a:ea typeface="+mj-ea"/>
                <a:cs typeface="+mj-cs"/>
              </a:defRPr>
            </a:lvl1pPr>
          </a:lstStyle>
          <a:p>
            <a:pPr algn="r">
              <a:lnSpc>
                <a:spcPct val="100000"/>
              </a:lnSpc>
            </a:pPr>
            <a:r>
              <a:rPr lang="en-US" sz="2400" b="1" i="1" dirty="0"/>
              <a:t>Planning, Programming and District Management</a:t>
            </a:r>
            <a:endParaRPr lang="it-IT" sz="2400" b="1" i="1" dirty="0"/>
          </a:p>
        </p:txBody>
      </p:sp>
      <p:sp>
        <p:nvSpPr>
          <p:cNvPr id="16" name="Segnaposto testo 4">
            <a:extLst>
              <a:ext uri="{FF2B5EF4-FFF2-40B4-BE49-F238E27FC236}">
                <a16:creationId xmlns:a16="http://schemas.microsoft.com/office/drawing/2014/main" id="{1D8B6488-1E8E-A07B-1F5E-C777E6C82324}"/>
              </a:ext>
            </a:extLst>
          </p:cNvPr>
          <p:cNvSpPr txBox="1">
            <a:spLocks/>
          </p:cNvSpPr>
          <p:nvPr/>
        </p:nvSpPr>
        <p:spPr>
          <a:xfrm>
            <a:off x="4061555" y="722277"/>
            <a:ext cx="7776378" cy="711351"/>
          </a:xfrm>
          <a:prstGeom prst="rect">
            <a:avLst/>
          </a:prstGeom>
        </p:spPr>
        <p:txBody>
          <a:bodyPr rtlCol="0">
            <a:noAutofit/>
          </a:bodyPr>
          <a:lstStyle>
            <a:defPPr>
              <a:defRPr lang="it-IT"/>
            </a:defPPr>
            <a:lvl1pPr marL="0" indent="0" algn="l" defTabSz="914400" rtl="0" eaLnBrk="1" latinLnBrk="0" hangingPunct="1">
              <a:lnSpc>
                <a:spcPct val="90000"/>
              </a:lnSpc>
              <a:spcBef>
                <a:spcPts val="1000"/>
              </a:spcBef>
              <a:buFont typeface="Arial" panose="020B0604020202020204" pitchFamily="34" charset="0"/>
              <a:buNone/>
              <a:defRPr lang="it-IT" sz="2000" b="0" i="0" kern="1200" spc="200" baseline="0">
                <a:solidFill>
                  <a:schemeClr val="accent5"/>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lang="it-IT"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lang="it-IT"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lang="it-IT"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lang="it-IT"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lang="it-IT"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lang="it-IT"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lang="it-IT"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lang="it-IT" sz="1800" kern="1200">
                <a:solidFill>
                  <a:schemeClr val="tx1"/>
                </a:solidFill>
                <a:latin typeface="+mn-lt"/>
                <a:ea typeface="+mn-ea"/>
                <a:cs typeface="+mn-cs"/>
              </a:defRPr>
            </a:lvl9pPr>
          </a:lstStyle>
          <a:p>
            <a:pPr algn="ctr">
              <a:lnSpc>
                <a:spcPct val="100000"/>
              </a:lnSpc>
              <a:spcBef>
                <a:spcPts val="0"/>
              </a:spcBef>
            </a:pPr>
            <a:r>
              <a:rPr lang="it-IT" b="1" dirty="0"/>
              <a:t>River Basin Management Plan (RBMP)</a:t>
            </a:r>
            <a:endParaRPr lang="it-IT" sz="1400" dirty="0">
              <a:solidFill>
                <a:schemeClr val="accent5">
                  <a:lumMod val="50000"/>
                </a:schemeClr>
              </a:solidFill>
            </a:endParaRPr>
          </a:p>
        </p:txBody>
      </p:sp>
    </p:spTree>
    <p:extLst>
      <p:ext uri="{BB962C8B-B14F-4D97-AF65-F5344CB8AC3E}">
        <p14:creationId xmlns:p14="http://schemas.microsoft.com/office/powerpoint/2010/main" val="32838381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7B46D44-53CB-E157-7FCD-FDB340E38614}"/>
            </a:ext>
          </a:extLst>
        </p:cNvPr>
        <p:cNvGrpSpPr/>
        <p:nvPr/>
      </p:nvGrpSpPr>
      <p:grpSpPr>
        <a:xfrm>
          <a:off x="0" y="0"/>
          <a:ext cx="0" cy="0"/>
          <a:chOff x="0" y="0"/>
          <a:chExt cx="0" cy="0"/>
        </a:xfrm>
      </p:grpSpPr>
      <p:sp>
        <p:nvSpPr>
          <p:cNvPr id="3" name="Rectangle 5">
            <a:extLst>
              <a:ext uri="{FF2B5EF4-FFF2-40B4-BE49-F238E27FC236}">
                <a16:creationId xmlns:a16="http://schemas.microsoft.com/office/drawing/2014/main" id="{84EE27F0-AF73-B3CE-F0FB-317822CA843B}"/>
              </a:ext>
            </a:extLst>
          </p:cNvPr>
          <p:cNvSpPr>
            <a:spLocks noChangeArrowheads="1"/>
          </p:cNvSpPr>
          <p:nvPr/>
        </p:nvSpPr>
        <p:spPr bwMode="auto">
          <a:xfrm>
            <a:off x="1635675" y="667389"/>
            <a:ext cx="2105452" cy="369322"/>
          </a:xfrm>
          <a:prstGeom prst="rect">
            <a:avLst/>
          </a:prstGeom>
          <a:noFill/>
          <a:ln>
            <a:noFill/>
            <a:headEnd/>
            <a:tailEnd/>
          </a:ln>
        </p:spPr>
        <p:style>
          <a:lnRef idx="1">
            <a:schemeClr val="accent4"/>
          </a:lnRef>
          <a:fillRef idx="2">
            <a:schemeClr val="accent4"/>
          </a:fillRef>
          <a:effectRef idx="1">
            <a:schemeClr val="accent4"/>
          </a:effectRef>
          <a:fontRef idx="minor">
            <a:schemeClr val="dk1"/>
          </a:fontRef>
        </p:style>
        <p:txBody>
          <a:bodyPr wrap="square" lIns="91431" tIns="45715" rIns="91431" bIns="45715">
            <a:spAutoFit/>
          </a:bodyPr>
          <a:lstStyle/>
          <a:p>
            <a:pPr algn="ctr">
              <a:tabLst>
                <a:tab pos="4302687" algn="l"/>
              </a:tabLst>
            </a:pPr>
            <a:r>
              <a:rPr lang="it-IT" dirty="0">
                <a:solidFill>
                  <a:schemeClr val="accent5">
                    <a:lumMod val="50000"/>
                  </a:schemeClr>
                </a:solidFill>
                <a:latin typeface="+mj-lt"/>
              </a:rPr>
              <a:t>Sub-plans</a:t>
            </a:r>
          </a:p>
        </p:txBody>
      </p:sp>
      <p:sp>
        <p:nvSpPr>
          <p:cNvPr id="5" name="Rectangle 5">
            <a:extLst>
              <a:ext uri="{FF2B5EF4-FFF2-40B4-BE49-F238E27FC236}">
                <a16:creationId xmlns:a16="http://schemas.microsoft.com/office/drawing/2014/main" id="{83E30C7C-6506-E5A8-AC42-80670B1C11B6}"/>
              </a:ext>
            </a:extLst>
          </p:cNvPr>
          <p:cNvSpPr>
            <a:spLocks noChangeArrowheads="1"/>
          </p:cNvSpPr>
          <p:nvPr/>
        </p:nvSpPr>
        <p:spPr bwMode="auto">
          <a:xfrm>
            <a:off x="3854558" y="745261"/>
            <a:ext cx="8078384" cy="523210"/>
          </a:xfrm>
          <a:prstGeom prst="rect">
            <a:avLst/>
          </a:prstGeom>
          <a:noFill/>
          <a:ln>
            <a:noFill/>
            <a:headEnd/>
            <a:tailEnd/>
          </a:ln>
        </p:spPr>
        <p:style>
          <a:lnRef idx="1">
            <a:schemeClr val="accent4"/>
          </a:lnRef>
          <a:fillRef idx="2">
            <a:schemeClr val="accent4"/>
          </a:fillRef>
          <a:effectRef idx="1">
            <a:schemeClr val="accent4"/>
          </a:effectRef>
          <a:fontRef idx="minor">
            <a:schemeClr val="dk1"/>
          </a:fontRef>
        </p:style>
        <p:txBody>
          <a:bodyPr wrap="square" lIns="91431" tIns="45715" rIns="91431" bIns="45715">
            <a:spAutoFit/>
          </a:bodyPr>
          <a:lstStyle/>
          <a:p>
            <a:pPr algn="ctr">
              <a:tabLst>
                <a:tab pos="4302687" algn="l"/>
              </a:tabLst>
            </a:pPr>
            <a:r>
              <a:rPr lang="en-GB" sz="2800" noProof="0" dirty="0">
                <a:solidFill>
                  <a:schemeClr val="accent5">
                    <a:lumMod val="50000"/>
                  </a:schemeClr>
                </a:solidFill>
                <a:latin typeface="+mj-lt"/>
              </a:rPr>
              <a:t>Specific Projects</a:t>
            </a:r>
          </a:p>
        </p:txBody>
      </p:sp>
      <p:sp>
        <p:nvSpPr>
          <p:cNvPr id="6" name="Rectangle 5">
            <a:extLst>
              <a:ext uri="{FF2B5EF4-FFF2-40B4-BE49-F238E27FC236}">
                <a16:creationId xmlns:a16="http://schemas.microsoft.com/office/drawing/2014/main" id="{AB9120EC-C297-FAB1-C007-F64117EDB902}"/>
              </a:ext>
            </a:extLst>
          </p:cNvPr>
          <p:cNvSpPr>
            <a:spLocks noChangeArrowheads="1"/>
          </p:cNvSpPr>
          <p:nvPr/>
        </p:nvSpPr>
        <p:spPr bwMode="auto">
          <a:xfrm rot="16200000">
            <a:off x="-1670706" y="3220354"/>
            <a:ext cx="5197900" cy="307766"/>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wrap="square" lIns="91431" tIns="45715" rIns="91431" bIns="45715">
            <a:spAutoFit/>
          </a:bodyPr>
          <a:lstStyle/>
          <a:p>
            <a:pPr algn="ctr">
              <a:tabLst>
                <a:tab pos="4302687" algn="l"/>
              </a:tabLst>
            </a:pPr>
            <a:r>
              <a:rPr lang="en-GB" sz="1400" noProof="0">
                <a:solidFill>
                  <a:schemeClr val="tx1"/>
                </a:solidFill>
                <a:latin typeface="Theano Didot" panose="02060603060706020203" pitchFamily="18" charset="0"/>
              </a:rPr>
              <a:t>Concertation, communication, and computerization</a:t>
            </a:r>
          </a:p>
        </p:txBody>
      </p:sp>
      <p:sp>
        <p:nvSpPr>
          <p:cNvPr id="7" name="CasellaDiTesto 6">
            <a:extLst>
              <a:ext uri="{FF2B5EF4-FFF2-40B4-BE49-F238E27FC236}">
                <a16:creationId xmlns:a16="http://schemas.microsoft.com/office/drawing/2014/main" id="{C9782153-EF1E-39D5-DC22-674437EAD930}"/>
              </a:ext>
            </a:extLst>
          </p:cNvPr>
          <p:cNvSpPr txBox="1"/>
          <p:nvPr/>
        </p:nvSpPr>
        <p:spPr>
          <a:xfrm>
            <a:off x="1166089" y="3802476"/>
            <a:ext cx="3057347" cy="584775"/>
          </a:xfrm>
          <a:prstGeom prst="rect">
            <a:avLst/>
          </a:prstGeom>
          <a:noFill/>
        </p:spPr>
        <p:txBody>
          <a:bodyPr wrap="square">
            <a:spAutoFit/>
          </a:bodyPr>
          <a:lstStyle/>
          <a:p>
            <a:pPr algn="ctr"/>
            <a:r>
              <a:rPr lang="en-GB" sz="1600" noProof="0" dirty="0">
                <a:solidFill>
                  <a:schemeClr val="accent5">
                    <a:lumMod val="50000"/>
                  </a:schemeClr>
                </a:solidFill>
                <a:latin typeface="+mj-lt"/>
              </a:rPr>
              <a:t>Additional cross-functional</a:t>
            </a:r>
            <a:br>
              <a:rPr lang="en-GB" sz="1600" noProof="0" dirty="0">
                <a:solidFill>
                  <a:schemeClr val="accent5">
                    <a:lumMod val="50000"/>
                  </a:schemeClr>
                </a:solidFill>
                <a:latin typeface="+mj-lt"/>
              </a:rPr>
            </a:br>
            <a:r>
              <a:rPr lang="en-GB" sz="1600" noProof="0" dirty="0">
                <a:solidFill>
                  <a:schemeClr val="accent5">
                    <a:lumMod val="50000"/>
                  </a:schemeClr>
                </a:solidFill>
                <a:latin typeface="+mj-lt"/>
              </a:rPr>
              <a:t>activities</a:t>
            </a:r>
          </a:p>
        </p:txBody>
      </p:sp>
      <p:sp>
        <p:nvSpPr>
          <p:cNvPr id="8" name="Rettangolo con angoli arrotondati 7">
            <a:extLst>
              <a:ext uri="{FF2B5EF4-FFF2-40B4-BE49-F238E27FC236}">
                <a16:creationId xmlns:a16="http://schemas.microsoft.com/office/drawing/2014/main" id="{9DB3DADF-9E53-DB49-CA6B-C4D26DD4EAEE}"/>
              </a:ext>
            </a:extLst>
          </p:cNvPr>
          <p:cNvSpPr/>
          <p:nvPr/>
        </p:nvSpPr>
        <p:spPr>
          <a:xfrm>
            <a:off x="1638983" y="4301035"/>
            <a:ext cx="2105452" cy="533400"/>
          </a:xfrm>
          <a:prstGeom prst="roundRect">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it-IT" sz="1200" i="1" dirty="0">
                <a:solidFill>
                  <a:schemeClr val="tx1"/>
                </a:solidFill>
              </a:rPr>
              <a:t>Osservatorio Permanente sugli Utilizzi Idrici</a:t>
            </a:r>
          </a:p>
        </p:txBody>
      </p:sp>
      <p:sp>
        <p:nvSpPr>
          <p:cNvPr id="9" name="Rettangolo con angoli arrotondati 8">
            <a:extLst>
              <a:ext uri="{FF2B5EF4-FFF2-40B4-BE49-F238E27FC236}">
                <a16:creationId xmlns:a16="http://schemas.microsoft.com/office/drawing/2014/main" id="{03A19249-5BBA-53DD-8DFD-8DEA51673338}"/>
              </a:ext>
            </a:extLst>
          </p:cNvPr>
          <p:cNvSpPr/>
          <p:nvPr/>
        </p:nvSpPr>
        <p:spPr>
          <a:xfrm>
            <a:off x="1638984" y="4913479"/>
            <a:ext cx="2105452" cy="356688"/>
          </a:xfrm>
          <a:prstGeom prst="roundRect">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it-IT" sz="1200" i="1" dirty="0">
                <a:solidFill>
                  <a:schemeClr val="tx1"/>
                </a:solidFill>
              </a:rPr>
              <a:t>Contratti di Fiume</a:t>
            </a:r>
          </a:p>
        </p:txBody>
      </p:sp>
      <p:sp>
        <p:nvSpPr>
          <p:cNvPr id="10" name="Rettangolo con angoli arrotondati 9">
            <a:extLst>
              <a:ext uri="{FF2B5EF4-FFF2-40B4-BE49-F238E27FC236}">
                <a16:creationId xmlns:a16="http://schemas.microsoft.com/office/drawing/2014/main" id="{E7E8DABB-814D-7254-056C-971AA89B28EF}"/>
              </a:ext>
            </a:extLst>
          </p:cNvPr>
          <p:cNvSpPr/>
          <p:nvPr/>
        </p:nvSpPr>
        <p:spPr>
          <a:xfrm>
            <a:off x="1638982" y="5329489"/>
            <a:ext cx="2105451" cy="458287"/>
          </a:xfrm>
          <a:prstGeom prst="roundRect">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it-IT" sz="1200" i="1" dirty="0">
                <a:solidFill>
                  <a:schemeClr val="tx1"/>
                </a:solidFill>
              </a:rPr>
              <a:t>Il Sistema della Biodiversità</a:t>
            </a:r>
          </a:p>
        </p:txBody>
      </p:sp>
      <p:sp>
        <p:nvSpPr>
          <p:cNvPr id="11" name="Rettangolo con angoli arrotondati 10">
            <a:extLst>
              <a:ext uri="{FF2B5EF4-FFF2-40B4-BE49-F238E27FC236}">
                <a16:creationId xmlns:a16="http://schemas.microsoft.com/office/drawing/2014/main" id="{71355D74-70E6-E1F6-12D5-6713EC6BB36C}"/>
              </a:ext>
            </a:extLst>
          </p:cNvPr>
          <p:cNvSpPr/>
          <p:nvPr/>
        </p:nvSpPr>
        <p:spPr>
          <a:xfrm>
            <a:off x="1638982" y="5847098"/>
            <a:ext cx="2105451" cy="533400"/>
          </a:xfrm>
          <a:prstGeom prst="roundRect">
            <a:avLst/>
          </a:prstGeom>
          <a:gradFill flip="none" rotWithShape="1">
            <a:gsLst>
              <a:gs pos="0">
                <a:schemeClr val="accent1">
                  <a:lumMod val="67000"/>
                </a:schemeClr>
              </a:gs>
              <a:gs pos="48000">
                <a:schemeClr val="accent1">
                  <a:lumMod val="97000"/>
                  <a:lumOff val="3000"/>
                </a:schemeClr>
              </a:gs>
              <a:gs pos="100000">
                <a:schemeClr val="accent1">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it-IT" sz="1200" i="1" dirty="0">
                <a:solidFill>
                  <a:schemeClr val="tx1"/>
                </a:solidFill>
              </a:rPr>
              <a:t>Tavoli Tecnici Trasferimenti Idrici Interregionali</a:t>
            </a:r>
          </a:p>
        </p:txBody>
      </p:sp>
      <p:sp>
        <p:nvSpPr>
          <p:cNvPr id="12" name="Rettangolo con angoli arrotondati 11">
            <a:extLst>
              <a:ext uri="{FF2B5EF4-FFF2-40B4-BE49-F238E27FC236}">
                <a16:creationId xmlns:a16="http://schemas.microsoft.com/office/drawing/2014/main" id="{24383A39-F862-EC64-9E3C-00010848CE2E}"/>
              </a:ext>
            </a:extLst>
          </p:cNvPr>
          <p:cNvSpPr/>
          <p:nvPr/>
        </p:nvSpPr>
        <p:spPr>
          <a:xfrm>
            <a:off x="1638982" y="989777"/>
            <a:ext cx="2105452" cy="394340"/>
          </a:xfrm>
          <a:prstGeom prst="roundRect">
            <a:avLst/>
          </a:prstGeom>
          <a:solidFill>
            <a:schemeClr val="accent2">
              <a:lumMod val="40000"/>
              <a:lumOff val="6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it-IT" sz="1200" dirty="0">
                <a:solidFill>
                  <a:schemeClr val="tx1"/>
                </a:solidFill>
              </a:rPr>
              <a:t>Il Sistema Fisico di Riferimento</a:t>
            </a:r>
          </a:p>
        </p:txBody>
      </p:sp>
      <p:sp>
        <p:nvSpPr>
          <p:cNvPr id="14" name="Rettangolo con angoli arrotondati 13">
            <a:extLst>
              <a:ext uri="{FF2B5EF4-FFF2-40B4-BE49-F238E27FC236}">
                <a16:creationId xmlns:a16="http://schemas.microsoft.com/office/drawing/2014/main" id="{EFFCDE90-36FC-0752-53B7-F898A643D4FF}"/>
              </a:ext>
            </a:extLst>
          </p:cNvPr>
          <p:cNvSpPr/>
          <p:nvPr/>
        </p:nvSpPr>
        <p:spPr>
          <a:xfrm>
            <a:off x="1638982" y="1411104"/>
            <a:ext cx="2105452" cy="392162"/>
          </a:xfrm>
          <a:prstGeom prst="roundRect">
            <a:avLst/>
          </a:prstGeom>
          <a:solidFill>
            <a:schemeClr val="accent2">
              <a:lumMod val="40000"/>
              <a:lumOff val="6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it-IT" sz="1200" dirty="0">
                <a:solidFill>
                  <a:schemeClr val="tx1"/>
                </a:solidFill>
              </a:rPr>
              <a:t>Beni Esposti e Vulnerabilità del Costruito</a:t>
            </a:r>
          </a:p>
        </p:txBody>
      </p:sp>
      <p:sp>
        <p:nvSpPr>
          <p:cNvPr id="15" name="Rettangolo con angoli arrotondati 14">
            <a:extLst>
              <a:ext uri="{FF2B5EF4-FFF2-40B4-BE49-F238E27FC236}">
                <a16:creationId xmlns:a16="http://schemas.microsoft.com/office/drawing/2014/main" id="{54E34B8A-6875-C5B5-3138-D15115242AE8}"/>
              </a:ext>
            </a:extLst>
          </p:cNvPr>
          <p:cNvSpPr/>
          <p:nvPr/>
        </p:nvSpPr>
        <p:spPr>
          <a:xfrm>
            <a:off x="1638982" y="1815506"/>
            <a:ext cx="2105452" cy="334395"/>
          </a:xfrm>
          <a:prstGeom prst="roundRect">
            <a:avLst/>
          </a:prstGeom>
          <a:solidFill>
            <a:schemeClr val="accent2">
              <a:lumMod val="40000"/>
              <a:lumOff val="6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it-IT" sz="1200" dirty="0">
                <a:solidFill>
                  <a:schemeClr val="tx1"/>
                </a:solidFill>
              </a:rPr>
              <a:t>Il Sistema Cavità</a:t>
            </a:r>
          </a:p>
        </p:txBody>
      </p:sp>
      <p:sp>
        <p:nvSpPr>
          <p:cNvPr id="16" name="Rettangolo con angoli arrotondati 15">
            <a:extLst>
              <a:ext uri="{FF2B5EF4-FFF2-40B4-BE49-F238E27FC236}">
                <a16:creationId xmlns:a16="http://schemas.microsoft.com/office/drawing/2014/main" id="{BD449F07-6E9B-2E00-387D-FC24C5AE4D53}"/>
              </a:ext>
            </a:extLst>
          </p:cNvPr>
          <p:cNvSpPr/>
          <p:nvPr/>
        </p:nvSpPr>
        <p:spPr>
          <a:xfrm>
            <a:off x="1638982" y="2174221"/>
            <a:ext cx="2105452" cy="408238"/>
          </a:xfrm>
          <a:prstGeom prst="roundRect">
            <a:avLst/>
          </a:prstGeom>
          <a:solidFill>
            <a:schemeClr val="accent2">
              <a:lumMod val="40000"/>
              <a:lumOff val="6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it-IT" sz="1200" dirty="0">
                <a:solidFill>
                  <a:schemeClr val="tx1"/>
                </a:solidFill>
              </a:rPr>
              <a:t>Sistema di Monitoraggio Integrato</a:t>
            </a:r>
          </a:p>
        </p:txBody>
      </p:sp>
      <p:sp>
        <p:nvSpPr>
          <p:cNvPr id="17" name="Rettangolo con angoli arrotondati 16">
            <a:extLst>
              <a:ext uri="{FF2B5EF4-FFF2-40B4-BE49-F238E27FC236}">
                <a16:creationId xmlns:a16="http://schemas.microsoft.com/office/drawing/2014/main" id="{3B49B03A-6C23-60B0-5E28-37843A9C4E2E}"/>
              </a:ext>
            </a:extLst>
          </p:cNvPr>
          <p:cNvSpPr/>
          <p:nvPr/>
        </p:nvSpPr>
        <p:spPr>
          <a:xfrm>
            <a:off x="1638982" y="2604224"/>
            <a:ext cx="2105452" cy="408238"/>
          </a:xfrm>
          <a:prstGeom prst="roundRect">
            <a:avLst/>
          </a:prstGeom>
          <a:solidFill>
            <a:schemeClr val="accent2">
              <a:lumMod val="40000"/>
              <a:lumOff val="6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it-IT" sz="1200" dirty="0">
                <a:solidFill>
                  <a:schemeClr val="tx1"/>
                </a:solidFill>
              </a:rPr>
              <a:t>Il Sistema Paesaggio</a:t>
            </a:r>
          </a:p>
        </p:txBody>
      </p:sp>
      <p:sp>
        <p:nvSpPr>
          <p:cNvPr id="18" name="Rettangolo con angoli arrotondati 17">
            <a:extLst>
              <a:ext uri="{FF2B5EF4-FFF2-40B4-BE49-F238E27FC236}">
                <a16:creationId xmlns:a16="http://schemas.microsoft.com/office/drawing/2014/main" id="{6B8F753B-91CA-A959-9353-314176BEFC88}"/>
              </a:ext>
            </a:extLst>
          </p:cNvPr>
          <p:cNvSpPr/>
          <p:nvPr/>
        </p:nvSpPr>
        <p:spPr>
          <a:xfrm>
            <a:off x="1638982" y="3034227"/>
            <a:ext cx="2105452" cy="369117"/>
          </a:xfrm>
          <a:prstGeom prst="roundRect">
            <a:avLst/>
          </a:prstGeom>
          <a:solidFill>
            <a:schemeClr val="accent2">
              <a:lumMod val="40000"/>
              <a:lumOff val="6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it-IT" sz="1200" dirty="0">
                <a:solidFill>
                  <a:schemeClr val="tx1"/>
                </a:solidFill>
              </a:rPr>
              <a:t>Cartografia e Costruito</a:t>
            </a:r>
          </a:p>
        </p:txBody>
      </p:sp>
      <p:sp>
        <p:nvSpPr>
          <p:cNvPr id="19" name="Rettangolo con angoli arrotondati 18">
            <a:extLst>
              <a:ext uri="{FF2B5EF4-FFF2-40B4-BE49-F238E27FC236}">
                <a16:creationId xmlns:a16="http://schemas.microsoft.com/office/drawing/2014/main" id="{341B0765-356A-A27B-6770-D2B48D37B967}"/>
              </a:ext>
            </a:extLst>
          </p:cNvPr>
          <p:cNvSpPr/>
          <p:nvPr/>
        </p:nvSpPr>
        <p:spPr>
          <a:xfrm>
            <a:off x="1638982" y="3428555"/>
            <a:ext cx="2105452" cy="369117"/>
          </a:xfrm>
          <a:prstGeom prst="roundRect">
            <a:avLst/>
          </a:prstGeom>
          <a:solidFill>
            <a:schemeClr val="accent2">
              <a:lumMod val="40000"/>
              <a:lumOff val="6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it-IT" sz="1200" dirty="0">
                <a:solidFill>
                  <a:schemeClr val="tx1"/>
                </a:solidFill>
              </a:rPr>
              <a:t>Il Fenomeni di Subsidenza</a:t>
            </a:r>
          </a:p>
        </p:txBody>
      </p:sp>
      <p:sp>
        <p:nvSpPr>
          <p:cNvPr id="20" name="Rettangolo con angoli arrotondati 19">
            <a:extLst>
              <a:ext uri="{FF2B5EF4-FFF2-40B4-BE49-F238E27FC236}">
                <a16:creationId xmlns:a16="http://schemas.microsoft.com/office/drawing/2014/main" id="{81F3B803-1237-FAD1-0BA2-9FBCD70CC437}"/>
              </a:ext>
            </a:extLst>
          </p:cNvPr>
          <p:cNvSpPr/>
          <p:nvPr/>
        </p:nvSpPr>
        <p:spPr>
          <a:xfrm>
            <a:off x="3883746" y="2142037"/>
            <a:ext cx="8078384" cy="227370"/>
          </a:xfrm>
          <a:prstGeom prst="roundRect">
            <a:avLst/>
          </a:prstGeom>
          <a:solidFill>
            <a:schemeClr val="accent5">
              <a:lumMod val="20000"/>
              <a:lumOff val="8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it-IT" sz="900" i="1" dirty="0">
                <a:solidFill>
                  <a:schemeClr val="tx1"/>
                </a:solidFill>
              </a:rPr>
              <a:t>Progetto Sicurezza Idrica Sicurezza Sociale Idrostruttura dei Monti del Terminio Tuoro, vettore di trasporto e di distribuzione (Campania/Puglia)</a:t>
            </a:r>
          </a:p>
        </p:txBody>
      </p:sp>
      <p:sp>
        <p:nvSpPr>
          <p:cNvPr id="22" name="Rettangolo con angoli arrotondati 21">
            <a:extLst>
              <a:ext uri="{FF2B5EF4-FFF2-40B4-BE49-F238E27FC236}">
                <a16:creationId xmlns:a16="http://schemas.microsoft.com/office/drawing/2014/main" id="{99F83249-3C65-DE9E-CE44-9258628F3A67}"/>
              </a:ext>
            </a:extLst>
          </p:cNvPr>
          <p:cNvSpPr/>
          <p:nvPr/>
        </p:nvSpPr>
        <p:spPr>
          <a:xfrm>
            <a:off x="3865323" y="2607991"/>
            <a:ext cx="8078384" cy="160023"/>
          </a:xfrm>
          <a:prstGeom prst="roundRect">
            <a:avLst/>
          </a:prstGeom>
          <a:solidFill>
            <a:schemeClr val="accent5">
              <a:lumMod val="20000"/>
              <a:lumOff val="8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it-IT" sz="900" i="1" dirty="0">
                <a:solidFill>
                  <a:schemeClr val="tx1"/>
                </a:solidFill>
              </a:rPr>
              <a:t>Valutazione idromorfologica dei corsi d’acqua IDRAIM</a:t>
            </a:r>
          </a:p>
        </p:txBody>
      </p:sp>
      <p:sp>
        <p:nvSpPr>
          <p:cNvPr id="23" name="Rettangolo con angoli arrotondati 22">
            <a:extLst>
              <a:ext uri="{FF2B5EF4-FFF2-40B4-BE49-F238E27FC236}">
                <a16:creationId xmlns:a16="http://schemas.microsoft.com/office/drawing/2014/main" id="{2C9EC120-F464-052A-DAA4-7175DEC54F17}"/>
              </a:ext>
            </a:extLst>
          </p:cNvPr>
          <p:cNvSpPr/>
          <p:nvPr/>
        </p:nvSpPr>
        <p:spPr>
          <a:xfrm>
            <a:off x="3867229" y="3870927"/>
            <a:ext cx="8060464" cy="320023"/>
          </a:xfrm>
          <a:prstGeom prst="roundRect">
            <a:avLst/>
          </a:prstGeom>
          <a:solidFill>
            <a:schemeClr val="accent5">
              <a:lumMod val="20000"/>
              <a:lumOff val="8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it-IT" sz="900" i="1" dirty="0">
                <a:solidFill>
                  <a:schemeClr val="tx1"/>
                </a:solidFill>
              </a:rPr>
              <a:t>Progettazione e realizzazione interventi per l’efficientamento dei sistema Dighe (Pertusillo, Conza, Saetta, Camastra, Acerenza, Genzano, Serra del Corvo, Monte Cotugno) – (Basilicata/Campania/Puglia) – Commissario Straordinario ex art. 1, comma 154, lett b), L. 145/2018</a:t>
            </a:r>
          </a:p>
        </p:txBody>
      </p:sp>
      <p:sp>
        <p:nvSpPr>
          <p:cNvPr id="24" name="Rettangolo con angoli arrotondati 23">
            <a:extLst>
              <a:ext uri="{FF2B5EF4-FFF2-40B4-BE49-F238E27FC236}">
                <a16:creationId xmlns:a16="http://schemas.microsoft.com/office/drawing/2014/main" id="{46D846C5-3EDA-1276-4BDB-CE1240C5702B}"/>
              </a:ext>
            </a:extLst>
          </p:cNvPr>
          <p:cNvSpPr/>
          <p:nvPr/>
        </p:nvSpPr>
        <p:spPr>
          <a:xfrm>
            <a:off x="3874194" y="2409889"/>
            <a:ext cx="8060462" cy="161774"/>
          </a:xfrm>
          <a:prstGeom prst="roundRect">
            <a:avLst/>
          </a:prstGeom>
          <a:solidFill>
            <a:schemeClr val="accent5">
              <a:lumMod val="20000"/>
              <a:lumOff val="8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it-IT" sz="900" i="1" dirty="0">
                <a:solidFill>
                  <a:schemeClr val="tx1"/>
                </a:solidFill>
              </a:rPr>
              <a:t>Progettazione e realizzazione della rete idropluviometrica delle aree del territorio Lucano</a:t>
            </a:r>
          </a:p>
        </p:txBody>
      </p:sp>
      <p:sp>
        <p:nvSpPr>
          <p:cNvPr id="25" name="Rettangolo con angoli arrotondati 24">
            <a:extLst>
              <a:ext uri="{FF2B5EF4-FFF2-40B4-BE49-F238E27FC236}">
                <a16:creationId xmlns:a16="http://schemas.microsoft.com/office/drawing/2014/main" id="{A4955C1D-CB6F-ACFE-3123-AA63CEDD8970}"/>
              </a:ext>
            </a:extLst>
          </p:cNvPr>
          <p:cNvSpPr/>
          <p:nvPr/>
        </p:nvSpPr>
        <p:spPr>
          <a:xfrm>
            <a:off x="3865324" y="3613683"/>
            <a:ext cx="8078385" cy="208491"/>
          </a:xfrm>
          <a:prstGeom prst="roundRect">
            <a:avLst/>
          </a:prstGeom>
          <a:solidFill>
            <a:schemeClr val="accent5">
              <a:lumMod val="20000"/>
              <a:lumOff val="8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it-IT" sz="900" i="1" dirty="0">
                <a:solidFill>
                  <a:schemeClr val="tx1"/>
                </a:solidFill>
              </a:rPr>
              <a:t>Attività per il recupero dei rifiuti in mare e nelle acque interne e per la promozione dell’economia circolare (Legge “SalvaMare”);</a:t>
            </a:r>
          </a:p>
        </p:txBody>
      </p:sp>
      <p:sp>
        <p:nvSpPr>
          <p:cNvPr id="26" name="Rettangolo con angoli arrotondati 25">
            <a:extLst>
              <a:ext uri="{FF2B5EF4-FFF2-40B4-BE49-F238E27FC236}">
                <a16:creationId xmlns:a16="http://schemas.microsoft.com/office/drawing/2014/main" id="{57C5008D-72D2-39E9-4CB2-67402AB7DC59}"/>
              </a:ext>
            </a:extLst>
          </p:cNvPr>
          <p:cNvSpPr/>
          <p:nvPr/>
        </p:nvSpPr>
        <p:spPr>
          <a:xfrm>
            <a:off x="3887217" y="1688275"/>
            <a:ext cx="8045725" cy="151067"/>
          </a:xfrm>
          <a:prstGeom prst="roundRect">
            <a:avLst/>
          </a:prstGeom>
          <a:solidFill>
            <a:schemeClr val="accent5">
              <a:lumMod val="20000"/>
              <a:lumOff val="8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it-IT" sz="900" i="1" dirty="0">
              <a:solidFill>
                <a:schemeClr val="tx1"/>
              </a:solidFill>
            </a:endParaRPr>
          </a:p>
          <a:p>
            <a:pPr algn="ctr"/>
            <a:r>
              <a:rPr lang="it-IT" sz="900" i="1" dirty="0">
                <a:solidFill>
                  <a:schemeClr val="tx1"/>
                </a:solidFill>
              </a:rPr>
              <a:t>Analisi delle pressioni agenti sul sistema acque</a:t>
            </a:r>
          </a:p>
          <a:p>
            <a:pPr algn="ctr"/>
            <a:r>
              <a:rPr lang="it-IT" sz="900" i="1" dirty="0">
                <a:solidFill>
                  <a:schemeClr val="tx1"/>
                </a:solidFill>
              </a:rPr>
              <a:t> </a:t>
            </a:r>
          </a:p>
        </p:txBody>
      </p:sp>
      <p:sp>
        <p:nvSpPr>
          <p:cNvPr id="27" name="Rettangolo con angoli arrotondati 26">
            <a:extLst>
              <a:ext uri="{FF2B5EF4-FFF2-40B4-BE49-F238E27FC236}">
                <a16:creationId xmlns:a16="http://schemas.microsoft.com/office/drawing/2014/main" id="{DD66CF4D-A89F-E544-244F-9189AB66245C}"/>
              </a:ext>
            </a:extLst>
          </p:cNvPr>
          <p:cNvSpPr/>
          <p:nvPr/>
        </p:nvSpPr>
        <p:spPr>
          <a:xfrm>
            <a:off x="3857340" y="3193559"/>
            <a:ext cx="8045725" cy="151067"/>
          </a:xfrm>
          <a:prstGeom prst="roundRect">
            <a:avLst/>
          </a:prstGeom>
          <a:solidFill>
            <a:schemeClr val="accent5">
              <a:lumMod val="20000"/>
              <a:lumOff val="8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it-IT" sz="900" i="1" dirty="0">
                <a:solidFill>
                  <a:schemeClr val="tx1"/>
                </a:solidFill>
              </a:rPr>
              <a:t>Deflusso Ecologico</a:t>
            </a:r>
          </a:p>
        </p:txBody>
      </p:sp>
      <p:sp>
        <p:nvSpPr>
          <p:cNvPr id="28" name="CasellaDiTesto 27">
            <a:extLst>
              <a:ext uri="{FF2B5EF4-FFF2-40B4-BE49-F238E27FC236}">
                <a16:creationId xmlns:a16="http://schemas.microsoft.com/office/drawing/2014/main" id="{A9907ACB-D6DF-61D7-6FF7-DB97DC030839}"/>
              </a:ext>
            </a:extLst>
          </p:cNvPr>
          <p:cNvSpPr txBox="1"/>
          <p:nvPr/>
        </p:nvSpPr>
        <p:spPr>
          <a:xfrm>
            <a:off x="3857340" y="3386549"/>
            <a:ext cx="8045725" cy="176660"/>
          </a:xfrm>
          <a:prstGeom prst="rect">
            <a:avLst/>
          </a:prstGeom>
          <a:solidFill>
            <a:schemeClr val="accent5">
              <a:lumMod val="20000"/>
              <a:lumOff val="8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defPPr>
              <a:defRPr lang="en-US"/>
            </a:defPPr>
            <a:lvl1pPr algn="ctr">
              <a:defRPr sz="900" b="1" i="1"/>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it-IT" b="0" dirty="0">
                <a:solidFill>
                  <a:schemeClr val="tx1"/>
                </a:solidFill>
              </a:rPr>
              <a:t>Progettazione interventi per sistema di adduzione e trasferimento Risorse Idriche;</a:t>
            </a:r>
          </a:p>
        </p:txBody>
      </p:sp>
      <p:sp>
        <p:nvSpPr>
          <p:cNvPr id="29" name="Rettangolo con angoli arrotondati 28">
            <a:extLst>
              <a:ext uri="{FF2B5EF4-FFF2-40B4-BE49-F238E27FC236}">
                <a16:creationId xmlns:a16="http://schemas.microsoft.com/office/drawing/2014/main" id="{51F1CD8B-42FD-9AA9-A095-593D41975676}"/>
              </a:ext>
            </a:extLst>
          </p:cNvPr>
          <p:cNvSpPr/>
          <p:nvPr/>
        </p:nvSpPr>
        <p:spPr>
          <a:xfrm>
            <a:off x="3857340" y="2815547"/>
            <a:ext cx="8045725" cy="151067"/>
          </a:xfrm>
          <a:prstGeom prst="roundRect">
            <a:avLst/>
          </a:prstGeom>
          <a:solidFill>
            <a:schemeClr val="accent5">
              <a:lumMod val="20000"/>
              <a:lumOff val="8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it-IT" sz="900" i="1" dirty="0">
                <a:solidFill>
                  <a:schemeClr val="tx1"/>
                </a:solidFill>
              </a:rPr>
              <a:t>Valutazione sui fabbisogni, usi (potabile, irriguo e industriale) e consumi</a:t>
            </a:r>
          </a:p>
        </p:txBody>
      </p:sp>
      <p:sp>
        <p:nvSpPr>
          <p:cNvPr id="30" name="Rettangolo con angoli arrotondati 29">
            <a:extLst>
              <a:ext uri="{FF2B5EF4-FFF2-40B4-BE49-F238E27FC236}">
                <a16:creationId xmlns:a16="http://schemas.microsoft.com/office/drawing/2014/main" id="{D6D4CFA7-35FC-9950-7C59-DF5E0455E1DD}"/>
              </a:ext>
            </a:extLst>
          </p:cNvPr>
          <p:cNvSpPr/>
          <p:nvPr/>
        </p:nvSpPr>
        <p:spPr>
          <a:xfrm>
            <a:off x="3867221" y="6012125"/>
            <a:ext cx="8060465" cy="178083"/>
          </a:xfrm>
          <a:prstGeom prst="roundRect">
            <a:avLst/>
          </a:prstGeom>
          <a:solidFill>
            <a:schemeClr val="accent5">
              <a:lumMod val="20000"/>
              <a:lumOff val="8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it-IT" sz="900" i="1" dirty="0">
                <a:solidFill>
                  <a:schemeClr val="tx1"/>
                </a:solidFill>
              </a:rPr>
              <a:t>Progetti Pilota sui bacini del territorio Distrettuale per l’individuazione e progettazione di interventi integrati</a:t>
            </a:r>
          </a:p>
        </p:txBody>
      </p:sp>
      <p:sp>
        <p:nvSpPr>
          <p:cNvPr id="31" name="Rettangolo con angoli arrotondati 30">
            <a:extLst>
              <a:ext uri="{FF2B5EF4-FFF2-40B4-BE49-F238E27FC236}">
                <a16:creationId xmlns:a16="http://schemas.microsoft.com/office/drawing/2014/main" id="{E853B18A-78B7-611C-526D-C521DA8268AB}"/>
              </a:ext>
            </a:extLst>
          </p:cNvPr>
          <p:cNvSpPr/>
          <p:nvPr/>
        </p:nvSpPr>
        <p:spPr>
          <a:xfrm>
            <a:off x="3867223" y="4240374"/>
            <a:ext cx="8060471" cy="230760"/>
          </a:xfrm>
          <a:prstGeom prst="roundRect">
            <a:avLst/>
          </a:prstGeom>
          <a:solidFill>
            <a:schemeClr val="accent5">
              <a:lumMod val="20000"/>
              <a:lumOff val="8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it-IT" sz="900" i="1" dirty="0">
                <a:solidFill>
                  <a:schemeClr val="tx1"/>
                </a:solidFill>
              </a:rPr>
              <a:t>Aggiornamento PAI e Piano interventi di mitigazione del rischio idrogeologico Casamicciola Terme – Ischia (Campania)</a:t>
            </a:r>
          </a:p>
        </p:txBody>
      </p:sp>
      <p:sp>
        <p:nvSpPr>
          <p:cNvPr id="32" name="Rettangolo con angoli arrotondati 31">
            <a:extLst>
              <a:ext uri="{FF2B5EF4-FFF2-40B4-BE49-F238E27FC236}">
                <a16:creationId xmlns:a16="http://schemas.microsoft.com/office/drawing/2014/main" id="{01D4EFEE-A2F5-954E-978D-B748BDC70264}"/>
              </a:ext>
            </a:extLst>
          </p:cNvPr>
          <p:cNvSpPr/>
          <p:nvPr/>
        </p:nvSpPr>
        <p:spPr>
          <a:xfrm>
            <a:off x="3867224" y="4750467"/>
            <a:ext cx="8060468" cy="182723"/>
          </a:xfrm>
          <a:prstGeom prst="roundRect">
            <a:avLst/>
          </a:prstGeom>
          <a:solidFill>
            <a:schemeClr val="accent5">
              <a:lumMod val="20000"/>
              <a:lumOff val="8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it-IT" sz="900" i="1" dirty="0">
                <a:solidFill>
                  <a:schemeClr val="tx1"/>
                </a:solidFill>
              </a:rPr>
              <a:t>Aggiornamento PAI e Piano interventi di mitigazione del rischio idrogeologico altri Comuni di Ischia (Campania)</a:t>
            </a:r>
          </a:p>
        </p:txBody>
      </p:sp>
      <p:sp>
        <p:nvSpPr>
          <p:cNvPr id="33" name="Rettangolo con angoli arrotondati 32">
            <a:extLst>
              <a:ext uri="{FF2B5EF4-FFF2-40B4-BE49-F238E27FC236}">
                <a16:creationId xmlns:a16="http://schemas.microsoft.com/office/drawing/2014/main" id="{5204DCED-5102-A37E-476D-B168B4C56AAD}"/>
              </a:ext>
            </a:extLst>
          </p:cNvPr>
          <p:cNvSpPr/>
          <p:nvPr/>
        </p:nvSpPr>
        <p:spPr>
          <a:xfrm>
            <a:off x="3867224" y="4516881"/>
            <a:ext cx="8060468" cy="192835"/>
          </a:xfrm>
          <a:prstGeom prst="roundRect">
            <a:avLst/>
          </a:prstGeom>
          <a:solidFill>
            <a:schemeClr val="accent5">
              <a:lumMod val="20000"/>
              <a:lumOff val="80000"/>
              <a:alpha val="50000"/>
            </a:schemeClr>
          </a:solidFill>
          <a:ln>
            <a:solidFill>
              <a:srgbClr val="FF0000"/>
            </a:solidFill>
          </a:ln>
        </p:spPr>
        <p:style>
          <a:lnRef idx="0">
            <a:scrgbClr r="0" g="0" b="0"/>
          </a:lnRef>
          <a:fillRef idx="0">
            <a:scrgbClr r="0" g="0" b="0"/>
          </a:fillRef>
          <a:effectRef idx="0">
            <a:scrgbClr r="0" g="0" b="0"/>
          </a:effectRef>
          <a:fontRef idx="minor">
            <a:schemeClr val="lt1"/>
          </a:fontRef>
        </p:style>
        <p:txBody>
          <a:bodyPr rtlCol="0" anchor="ctr"/>
          <a:lstStyle/>
          <a:p>
            <a:pPr algn="ctr"/>
            <a:r>
              <a:rPr lang="it-IT" sz="1050" i="1" dirty="0">
                <a:solidFill>
                  <a:schemeClr val="tx1"/>
                </a:solidFill>
              </a:rPr>
              <a:t>Mitigazione e Gestione del Rischio Idrogeologico nel Comune di Minori (Campania)</a:t>
            </a:r>
          </a:p>
        </p:txBody>
      </p:sp>
      <p:sp>
        <p:nvSpPr>
          <p:cNvPr id="34" name="Rettangolo con angoli arrotondati 33">
            <a:extLst>
              <a:ext uri="{FF2B5EF4-FFF2-40B4-BE49-F238E27FC236}">
                <a16:creationId xmlns:a16="http://schemas.microsoft.com/office/drawing/2014/main" id="{9AFEC525-589E-9C7D-F215-31E73D57AD78}"/>
              </a:ext>
            </a:extLst>
          </p:cNvPr>
          <p:cNvSpPr/>
          <p:nvPr/>
        </p:nvSpPr>
        <p:spPr>
          <a:xfrm>
            <a:off x="3867223" y="5186899"/>
            <a:ext cx="8060467" cy="137421"/>
          </a:xfrm>
          <a:prstGeom prst="roundRect">
            <a:avLst/>
          </a:prstGeom>
          <a:solidFill>
            <a:schemeClr val="accent5">
              <a:lumMod val="20000"/>
              <a:lumOff val="8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it-IT" sz="900" i="1" dirty="0">
                <a:solidFill>
                  <a:schemeClr val="tx1"/>
                </a:solidFill>
              </a:rPr>
              <a:t>Progettazione e Realizzazione degli interventi di mitigazione del rischio idrogeologico (Campania/Lazio)</a:t>
            </a:r>
          </a:p>
        </p:txBody>
      </p:sp>
      <p:sp>
        <p:nvSpPr>
          <p:cNvPr id="35" name="Rettangolo con angoli arrotondati 34">
            <a:extLst>
              <a:ext uri="{FF2B5EF4-FFF2-40B4-BE49-F238E27FC236}">
                <a16:creationId xmlns:a16="http://schemas.microsoft.com/office/drawing/2014/main" id="{A5DC3D2F-CD98-54C3-3AD4-72F1449DBB5E}"/>
              </a:ext>
            </a:extLst>
          </p:cNvPr>
          <p:cNvSpPr/>
          <p:nvPr/>
        </p:nvSpPr>
        <p:spPr>
          <a:xfrm>
            <a:off x="3867224" y="4990538"/>
            <a:ext cx="8060466" cy="147354"/>
          </a:xfrm>
          <a:prstGeom prst="roundRect">
            <a:avLst/>
          </a:prstGeom>
          <a:solidFill>
            <a:schemeClr val="accent5">
              <a:lumMod val="20000"/>
              <a:lumOff val="8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it-IT" sz="900" i="1" dirty="0">
                <a:solidFill>
                  <a:schemeClr val="tx1"/>
                </a:solidFill>
              </a:rPr>
              <a:t>Interventi di Manutenzione Idraulica su areali di corpi idrici ricadenti nel distretto.</a:t>
            </a:r>
          </a:p>
        </p:txBody>
      </p:sp>
      <p:sp>
        <p:nvSpPr>
          <p:cNvPr id="36" name="Rettangolo con angoli arrotondati 35">
            <a:extLst>
              <a:ext uri="{FF2B5EF4-FFF2-40B4-BE49-F238E27FC236}">
                <a16:creationId xmlns:a16="http://schemas.microsoft.com/office/drawing/2014/main" id="{5EAE2057-687A-025C-C36B-5CBCDAE1DC5A}"/>
              </a:ext>
            </a:extLst>
          </p:cNvPr>
          <p:cNvSpPr/>
          <p:nvPr/>
        </p:nvSpPr>
        <p:spPr>
          <a:xfrm>
            <a:off x="3867222" y="5370566"/>
            <a:ext cx="8060465" cy="172402"/>
          </a:xfrm>
          <a:prstGeom prst="roundRect">
            <a:avLst/>
          </a:prstGeom>
          <a:solidFill>
            <a:schemeClr val="accent5">
              <a:lumMod val="20000"/>
              <a:lumOff val="8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it-IT" sz="900" i="1" dirty="0">
                <a:solidFill>
                  <a:schemeClr val="tx1"/>
                </a:solidFill>
              </a:rPr>
              <a:t>Progettazione e Realizzazione degli interventi di difesa e tutela del Fiume Mingardo (Campania)</a:t>
            </a:r>
          </a:p>
        </p:txBody>
      </p:sp>
      <p:sp>
        <p:nvSpPr>
          <p:cNvPr id="37" name="Rettangolo con angoli arrotondati 36">
            <a:extLst>
              <a:ext uri="{FF2B5EF4-FFF2-40B4-BE49-F238E27FC236}">
                <a16:creationId xmlns:a16="http://schemas.microsoft.com/office/drawing/2014/main" id="{093A05F4-83E9-046D-67B2-43BECC3209EB}"/>
              </a:ext>
            </a:extLst>
          </p:cNvPr>
          <p:cNvSpPr/>
          <p:nvPr/>
        </p:nvSpPr>
        <p:spPr>
          <a:xfrm>
            <a:off x="3875688" y="3004859"/>
            <a:ext cx="8060465" cy="155040"/>
          </a:xfrm>
          <a:prstGeom prst="roundRect">
            <a:avLst/>
          </a:prstGeom>
          <a:solidFill>
            <a:schemeClr val="accent5">
              <a:lumMod val="20000"/>
              <a:lumOff val="8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it-IT" sz="900" i="1" dirty="0">
                <a:solidFill>
                  <a:schemeClr val="tx1"/>
                </a:solidFill>
              </a:rPr>
              <a:t>DEDICA: Database Eventi di Dissesto Idrogeologico in Calabria</a:t>
            </a:r>
          </a:p>
        </p:txBody>
      </p:sp>
      <p:sp>
        <p:nvSpPr>
          <p:cNvPr id="38" name="Rettangolo con angoli arrotondati 37">
            <a:extLst>
              <a:ext uri="{FF2B5EF4-FFF2-40B4-BE49-F238E27FC236}">
                <a16:creationId xmlns:a16="http://schemas.microsoft.com/office/drawing/2014/main" id="{09F9AD06-9762-9998-3DD3-9F085BCBF3A9}"/>
              </a:ext>
            </a:extLst>
          </p:cNvPr>
          <p:cNvSpPr/>
          <p:nvPr/>
        </p:nvSpPr>
        <p:spPr>
          <a:xfrm>
            <a:off x="3883746" y="1501407"/>
            <a:ext cx="8078384" cy="148562"/>
          </a:xfrm>
          <a:prstGeom prst="roundRect">
            <a:avLst/>
          </a:prstGeom>
          <a:solidFill>
            <a:schemeClr val="accent5">
              <a:lumMod val="20000"/>
              <a:lumOff val="8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it-IT" sz="900" i="1" dirty="0">
                <a:solidFill>
                  <a:schemeClr val="tx1"/>
                </a:solidFill>
              </a:rPr>
              <a:t>Intrusione del Cuneo Salino</a:t>
            </a:r>
          </a:p>
        </p:txBody>
      </p:sp>
      <p:sp>
        <p:nvSpPr>
          <p:cNvPr id="39" name="Rettangolo con angoli arrotondati 38">
            <a:extLst>
              <a:ext uri="{FF2B5EF4-FFF2-40B4-BE49-F238E27FC236}">
                <a16:creationId xmlns:a16="http://schemas.microsoft.com/office/drawing/2014/main" id="{10F3F44F-42E7-726F-B6C5-C2968B3BB531}"/>
              </a:ext>
            </a:extLst>
          </p:cNvPr>
          <p:cNvSpPr/>
          <p:nvPr/>
        </p:nvSpPr>
        <p:spPr>
          <a:xfrm>
            <a:off x="3865316" y="5587772"/>
            <a:ext cx="8078384" cy="134812"/>
          </a:xfrm>
          <a:prstGeom prst="roundRect">
            <a:avLst/>
          </a:prstGeom>
          <a:solidFill>
            <a:schemeClr val="accent5">
              <a:lumMod val="20000"/>
              <a:lumOff val="8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it-IT" sz="900" i="1" dirty="0">
                <a:solidFill>
                  <a:schemeClr val="tx1"/>
                </a:solidFill>
              </a:rPr>
              <a:t>Master Plan per la difesa, tutela e riqualificazione del Basso Volturno</a:t>
            </a:r>
          </a:p>
        </p:txBody>
      </p:sp>
      <p:sp>
        <p:nvSpPr>
          <p:cNvPr id="40" name="Rettangolo con angoli arrotondati 39">
            <a:extLst>
              <a:ext uri="{FF2B5EF4-FFF2-40B4-BE49-F238E27FC236}">
                <a16:creationId xmlns:a16="http://schemas.microsoft.com/office/drawing/2014/main" id="{B0B99259-9E46-6AD3-DF7D-C56C69048A12}"/>
              </a:ext>
            </a:extLst>
          </p:cNvPr>
          <p:cNvSpPr/>
          <p:nvPr/>
        </p:nvSpPr>
        <p:spPr>
          <a:xfrm>
            <a:off x="3880245" y="5753355"/>
            <a:ext cx="8045725" cy="208491"/>
          </a:xfrm>
          <a:prstGeom prst="roundRect">
            <a:avLst/>
          </a:prstGeom>
          <a:solidFill>
            <a:schemeClr val="accent5">
              <a:lumMod val="20000"/>
              <a:lumOff val="8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it-IT" sz="900" i="1" dirty="0">
              <a:solidFill>
                <a:schemeClr val="tx1"/>
              </a:solidFill>
            </a:endParaRPr>
          </a:p>
          <a:p>
            <a:pPr algn="ctr"/>
            <a:r>
              <a:rPr lang="it-IT" sz="900" i="1" dirty="0">
                <a:solidFill>
                  <a:schemeClr val="tx1"/>
                </a:solidFill>
              </a:rPr>
              <a:t>Indirizzi operativi per l’adeguamento degli strumenti urbanistici ai contenuti e alle disposizioni dei Piani per la gestione del Rischio Idrogeologico</a:t>
            </a:r>
          </a:p>
          <a:p>
            <a:pPr algn="ctr"/>
            <a:endParaRPr lang="it-IT" sz="900" i="1" dirty="0">
              <a:solidFill>
                <a:schemeClr val="tx1"/>
              </a:solidFill>
            </a:endParaRPr>
          </a:p>
        </p:txBody>
      </p:sp>
      <p:sp>
        <p:nvSpPr>
          <p:cNvPr id="41" name="Rettangolo con angoli arrotondati 40">
            <a:extLst>
              <a:ext uri="{FF2B5EF4-FFF2-40B4-BE49-F238E27FC236}">
                <a16:creationId xmlns:a16="http://schemas.microsoft.com/office/drawing/2014/main" id="{C01B26DB-2B4E-969F-4A4D-57A5142DCB22}"/>
              </a:ext>
            </a:extLst>
          </p:cNvPr>
          <p:cNvSpPr/>
          <p:nvPr/>
        </p:nvSpPr>
        <p:spPr>
          <a:xfrm>
            <a:off x="3868796" y="1225727"/>
            <a:ext cx="8045725" cy="233080"/>
          </a:xfrm>
          <a:prstGeom prst="roundRect">
            <a:avLst/>
          </a:prstGeom>
          <a:solidFill>
            <a:schemeClr val="accent5">
              <a:lumMod val="20000"/>
              <a:lumOff val="8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endParaRPr lang="it-IT" sz="900" i="1" dirty="0">
              <a:solidFill>
                <a:schemeClr val="tx1"/>
              </a:solidFill>
            </a:endParaRPr>
          </a:p>
          <a:p>
            <a:pPr algn="ctr"/>
            <a:r>
              <a:rPr lang="it-IT" sz="900" i="1" dirty="0">
                <a:solidFill>
                  <a:schemeClr val="tx1"/>
                </a:solidFill>
              </a:rPr>
              <a:t>Bilancio Idrologico, Idrogeologico- Idrico e relativa progettazione e realizzazione (integrazione rete di monitoraggio) sull’intera area distrettuale</a:t>
            </a:r>
          </a:p>
          <a:p>
            <a:pPr algn="ctr"/>
            <a:r>
              <a:rPr lang="it-IT" sz="900" i="1" dirty="0">
                <a:solidFill>
                  <a:schemeClr val="tx1"/>
                </a:solidFill>
              </a:rPr>
              <a:t> </a:t>
            </a:r>
          </a:p>
        </p:txBody>
      </p:sp>
      <p:sp>
        <p:nvSpPr>
          <p:cNvPr id="42" name="Rettangolo con angoli arrotondati 41">
            <a:extLst>
              <a:ext uri="{FF2B5EF4-FFF2-40B4-BE49-F238E27FC236}">
                <a16:creationId xmlns:a16="http://schemas.microsoft.com/office/drawing/2014/main" id="{2788455C-BC2E-60E8-A592-CB03C596E96C}"/>
              </a:ext>
            </a:extLst>
          </p:cNvPr>
          <p:cNvSpPr/>
          <p:nvPr/>
        </p:nvSpPr>
        <p:spPr>
          <a:xfrm>
            <a:off x="3883746" y="1875569"/>
            <a:ext cx="8078384" cy="227370"/>
          </a:xfrm>
          <a:prstGeom prst="roundRect">
            <a:avLst/>
          </a:prstGeom>
          <a:solidFill>
            <a:schemeClr val="accent5">
              <a:lumMod val="20000"/>
              <a:lumOff val="80000"/>
              <a:alpha val="50000"/>
            </a:schemeClr>
          </a:solid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it-IT" sz="900" i="1" dirty="0">
                <a:solidFill>
                  <a:schemeClr val="tx1"/>
                </a:solidFill>
              </a:rPr>
              <a:t>Nuova Cartografia e Nuovo rilievo Lidar</a:t>
            </a:r>
          </a:p>
        </p:txBody>
      </p:sp>
      <p:sp>
        <p:nvSpPr>
          <p:cNvPr id="4" name="Titolo 6">
            <a:extLst>
              <a:ext uri="{FF2B5EF4-FFF2-40B4-BE49-F238E27FC236}">
                <a16:creationId xmlns:a16="http://schemas.microsoft.com/office/drawing/2014/main" id="{77AC7C2A-E5AD-F65E-3BCD-765B210A35A5}"/>
              </a:ext>
            </a:extLst>
          </p:cNvPr>
          <p:cNvSpPr txBox="1">
            <a:spLocks/>
          </p:cNvSpPr>
          <p:nvPr/>
        </p:nvSpPr>
        <p:spPr>
          <a:xfrm>
            <a:off x="3741126" y="1"/>
            <a:ext cx="8417236" cy="646332"/>
          </a:xfrm>
          <a:prstGeom prst="rect">
            <a:avLst/>
          </a:prstGeom>
        </p:spPr>
        <p:txBody>
          <a:bodyPr/>
          <a:lstStyle>
            <a:lvl1pPr algn="l" defTabSz="914400" rtl="0" eaLnBrk="1" latinLnBrk="0" hangingPunct="1">
              <a:lnSpc>
                <a:spcPct val="90000"/>
              </a:lnSpc>
              <a:spcBef>
                <a:spcPct val="0"/>
              </a:spcBef>
              <a:buNone/>
              <a:defRPr lang="it-IT" sz="4400" kern="1200">
                <a:solidFill>
                  <a:schemeClr val="tx1"/>
                </a:solidFill>
                <a:latin typeface="+mj-lt"/>
                <a:ea typeface="+mj-ea"/>
                <a:cs typeface="+mj-cs"/>
              </a:defRPr>
            </a:lvl1pPr>
          </a:lstStyle>
          <a:p>
            <a:pPr algn="r">
              <a:lnSpc>
                <a:spcPct val="100000"/>
              </a:lnSpc>
            </a:pPr>
            <a:r>
              <a:rPr lang="en-US" sz="2400" b="1" i="1" dirty="0"/>
              <a:t>Specific projects, sub-plans, cross-functional actions</a:t>
            </a:r>
          </a:p>
        </p:txBody>
      </p:sp>
    </p:spTree>
    <p:extLst>
      <p:ext uri="{BB962C8B-B14F-4D97-AF65-F5344CB8AC3E}">
        <p14:creationId xmlns:p14="http://schemas.microsoft.com/office/powerpoint/2010/main" val="26846606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1">
            <a:extLst>
              <a:ext uri="{FF2B5EF4-FFF2-40B4-BE49-F238E27FC236}">
                <a16:creationId xmlns:a16="http://schemas.microsoft.com/office/drawing/2014/main" id="{AD524A15-10FE-737F-846D-F39E155712C7}"/>
              </a:ext>
            </a:extLst>
          </p:cNvPr>
          <p:cNvSpPr/>
          <p:nvPr/>
        </p:nvSpPr>
        <p:spPr>
          <a:xfrm>
            <a:off x="4389148" y="1252588"/>
            <a:ext cx="7738586" cy="530066"/>
          </a:xfrm>
          <a:prstGeom prst="rect">
            <a:avLst/>
          </a:prstGeom>
          <a:noFill/>
          <a:ln/>
        </p:spPr>
        <p:txBody>
          <a:bodyPr wrap="square" lIns="0" tIns="0" rIns="0" bIns="0" rtlCol="0" anchor="t"/>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2050"/>
              </a:lnSpc>
            </a:pPr>
            <a:r>
              <a:rPr lang="en-US" sz="4400" b="1" dirty="0">
                <a:solidFill>
                  <a:srgbClr val="161613"/>
                </a:solidFill>
                <a:latin typeface="Apotos"/>
                <a:ea typeface="Inter" pitchFamily="34" charset="-122"/>
                <a:cs typeface="Inter" pitchFamily="34" charset="-120"/>
              </a:rPr>
              <a:t>3</a:t>
            </a:r>
            <a:r>
              <a:rPr lang="en-US" sz="3200" dirty="0">
                <a:solidFill>
                  <a:srgbClr val="161613"/>
                </a:solidFill>
                <a:latin typeface="Apotos"/>
                <a:ea typeface="Inter" pitchFamily="34" charset="-122"/>
                <a:cs typeface="Inter" pitchFamily="34" charset="-120"/>
              </a:rPr>
              <a:t> main phases</a:t>
            </a:r>
            <a:endParaRPr lang="en-US" sz="3200" dirty="0">
              <a:latin typeface="Apotos"/>
            </a:endParaRPr>
          </a:p>
        </p:txBody>
      </p:sp>
      <p:pic>
        <p:nvPicPr>
          <p:cNvPr id="21" name="Image 1">
            <a:extLst>
              <a:ext uri="{FF2B5EF4-FFF2-40B4-BE49-F238E27FC236}">
                <a16:creationId xmlns:a16="http://schemas.microsoft.com/office/drawing/2014/main" id="{D372DA85-8BC7-6E30-33CB-0CD7203DDAB3}"/>
              </a:ext>
            </a:extLst>
          </p:cNvPr>
          <p:cNvPicPr>
            <a:picLocks noChangeAspect="1"/>
          </p:cNvPicPr>
          <p:nvPr/>
        </p:nvPicPr>
        <p:blipFill>
          <a:blip r:embed="rId3"/>
          <a:stretch>
            <a:fillRect/>
          </a:stretch>
        </p:blipFill>
        <p:spPr>
          <a:xfrm>
            <a:off x="4317377" y="1614496"/>
            <a:ext cx="7738586" cy="702707"/>
          </a:xfrm>
          <a:prstGeom prst="rect">
            <a:avLst/>
          </a:prstGeom>
        </p:spPr>
      </p:pic>
      <p:sp>
        <p:nvSpPr>
          <p:cNvPr id="22" name="Text 2">
            <a:extLst>
              <a:ext uri="{FF2B5EF4-FFF2-40B4-BE49-F238E27FC236}">
                <a16:creationId xmlns:a16="http://schemas.microsoft.com/office/drawing/2014/main" id="{B877CC34-3D2B-BAE7-3155-929451FA0A96}"/>
              </a:ext>
            </a:extLst>
          </p:cNvPr>
          <p:cNvSpPr/>
          <p:nvPr/>
        </p:nvSpPr>
        <p:spPr>
          <a:xfrm>
            <a:off x="4492994" y="2472698"/>
            <a:ext cx="2196227" cy="274558"/>
          </a:xfrm>
          <a:prstGeom prst="rect">
            <a:avLst/>
          </a:prstGeom>
          <a:noFill/>
          <a:ln/>
        </p:spPr>
        <p:txBody>
          <a:bodyPr wrap="none" lIns="0" tIns="0" rIns="0" bIns="0" rtlCol="0" anchor="t"/>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l">
              <a:lnSpc>
                <a:spcPts val="2150"/>
              </a:lnSpc>
              <a:buNone/>
            </a:pPr>
            <a:r>
              <a:rPr lang="en-US" sz="2000" dirty="0">
                <a:solidFill>
                  <a:srgbClr val="161613"/>
                </a:solidFill>
                <a:latin typeface="Apotos"/>
                <a:ea typeface="DM Sans Medium" pitchFamily="34" charset="-122"/>
                <a:cs typeface="DM Sans Medium" pitchFamily="34" charset="-120"/>
              </a:rPr>
              <a:t>Risk Analysis</a:t>
            </a:r>
            <a:endParaRPr lang="en-US" sz="2000" dirty="0">
              <a:latin typeface="Apotos"/>
            </a:endParaRPr>
          </a:p>
        </p:txBody>
      </p:sp>
      <p:sp>
        <p:nvSpPr>
          <p:cNvPr id="23" name="Text 3">
            <a:extLst>
              <a:ext uri="{FF2B5EF4-FFF2-40B4-BE49-F238E27FC236}">
                <a16:creationId xmlns:a16="http://schemas.microsoft.com/office/drawing/2014/main" id="{89A3C288-B572-426A-4AA5-CE32CA74CD86}"/>
              </a:ext>
            </a:extLst>
          </p:cNvPr>
          <p:cNvSpPr/>
          <p:nvPr/>
        </p:nvSpPr>
        <p:spPr>
          <a:xfrm>
            <a:off x="4492994" y="2840483"/>
            <a:ext cx="7387352" cy="265033"/>
          </a:xfrm>
          <a:prstGeom prst="rect">
            <a:avLst/>
          </a:prstGeom>
          <a:noFill/>
          <a:ln/>
        </p:spPr>
        <p:txBody>
          <a:bodyPr wrap="none" lIns="0" tIns="0" rIns="0" bIns="0" rtlCol="0" anchor="t"/>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2050"/>
              </a:lnSpc>
            </a:pPr>
            <a:r>
              <a:rPr lang="en-US" sz="1350" dirty="0">
                <a:solidFill>
                  <a:srgbClr val="161613"/>
                </a:solidFill>
                <a:latin typeface="Apotos"/>
                <a:ea typeface="Inter" pitchFamily="34" charset="-122"/>
                <a:cs typeface="Inter" pitchFamily="34" charset="-120"/>
              </a:rPr>
              <a:t>Hazard Analysis, Consequence Analysis, Risk Estimation</a:t>
            </a:r>
            <a:endParaRPr lang="en-US" sz="1350" dirty="0">
              <a:latin typeface="Apotos"/>
            </a:endParaRPr>
          </a:p>
        </p:txBody>
      </p:sp>
      <p:pic>
        <p:nvPicPr>
          <p:cNvPr id="24" name="Image 2">
            <a:extLst>
              <a:ext uri="{FF2B5EF4-FFF2-40B4-BE49-F238E27FC236}">
                <a16:creationId xmlns:a16="http://schemas.microsoft.com/office/drawing/2014/main" id="{63A5EEA7-E0A2-ACF1-DDCF-DECAB35F0EF9}"/>
              </a:ext>
            </a:extLst>
          </p:cNvPr>
          <p:cNvPicPr>
            <a:picLocks noChangeAspect="1"/>
          </p:cNvPicPr>
          <p:nvPr/>
        </p:nvPicPr>
        <p:blipFill>
          <a:blip r:embed="rId4"/>
          <a:stretch>
            <a:fillRect/>
          </a:stretch>
        </p:blipFill>
        <p:spPr>
          <a:xfrm>
            <a:off x="4317377" y="3281133"/>
            <a:ext cx="7738586" cy="702707"/>
          </a:xfrm>
          <a:prstGeom prst="rect">
            <a:avLst/>
          </a:prstGeom>
        </p:spPr>
      </p:pic>
      <p:sp>
        <p:nvSpPr>
          <p:cNvPr id="25" name="Text 4">
            <a:extLst>
              <a:ext uri="{FF2B5EF4-FFF2-40B4-BE49-F238E27FC236}">
                <a16:creationId xmlns:a16="http://schemas.microsoft.com/office/drawing/2014/main" id="{2A91793B-061D-4B58-E15A-DC29A0057B98}"/>
              </a:ext>
            </a:extLst>
          </p:cNvPr>
          <p:cNvSpPr/>
          <p:nvPr/>
        </p:nvSpPr>
        <p:spPr>
          <a:xfrm>
            <a:off x="4492994" y="4139335"/>
            <a:ext cx="2370772" cy="274558"/>
          </a:xfrm>
          <a:prstGeom prst="rect">
            <a:avLst/>
          </a:prstGeom>
          <a:noFill/>
          <a:ln/>
        </p:spPr>
        <p:txBody>
          <a:bodyPr wrap="none" lIns="0" tIns="0" rIns="0" bIns="0" rtlCol="0" anchor="t"/>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lgn="l">
              <a:lnSpc>
                <a:spcPts val="2150"/>
              </a:lnSpc>
              <a:buNone/>
            </a:pPr>
            <a:r>
              <a:rPr lang="en-US" sz="2000" dirty="0">
                <a:solidFill>
                  <a:srgbClr val="161613"/>
                </a:solidFill>
                <a:latin typeface="Apotos"/>
                <a:ea typeface="DM Sans Medium" pitchFamily="34" charset="-122"/>
                <a:cs typeface="DM Sans Medium" pitchFamily="34" charset="-120"/>
              </a:rPr>
              <a:t>Risk Assessment</a:t>
            </a:r>
            <a:endParaRPr lang="en-US" sz="2000" dirty="0">
              <a:latin typeface="Apotos"/>
            </a:endParaRPr>
          </a:p>
        </p:txBody>
      </p:sp>
      <p:sp>
        <p:nvSpPr>
          <p:cNvPr id="26" name="Text 5">
            <a:extLst>
              <a:ext uri="{FF2B5EF4-FFF2-40B4-BE49-F238E27FC236}">
                <a16:creationId xmlns:a16="http://schemas.microsoft.com/office/drawing/2014/main" id="{B73CDFF6-25B8-E9DB-FCC1-7147F337BD9F}"/>
              </a:ext>
            </a:extLst>
          </p:cNvPr>
          <p:cNvSpPr/>
          <p:nvPr/>
        </p:nvSpPr>
        <p:spPr>
          <a:xfrm>
            <a:off x="4492994" y="4507119"/>
            <a:ext cx="7387352" cy="265033"/>
          </a:xfrm>
          <a:prstGeom prst="rect">
            <a:avLst/>
          </a:prstGeom>
          <a:noFill/>
          <a:ln/>
        </p:spPr>
        <p:txBody>
          <a:bodyPr wrap="none" lIns="0" tIns="0" rIns="0" bIns="0" rtlCol="0" anchor="t"/>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2050"/>
              </a:lnSpc>
            </a:pPr>
            <a:r>
              <a:rPr lang="en-US" sz="1350" dirty="0">
                <a:solidFill>
                  <a:srgbClr val="161613"/>
                </a:solidFill>
                <a:latin typeface="Apotos"/>
                <a:ea typeface="Inter" pitchFamily="34" charset="-122"/>
                <a:cs typeface="Inter" pitchFamily="34" charset="-120"/>
              </a:rPr>
              <a:t>Risk acceptability and tolerability criteria</a:t>
            </a:r>
            <a:endParaRPr lang="en-US" sz="1350" dirty="0">
              <a:latin typeface="Apotos"/>
            </a:endParaRPr>
          </a:p>
        </p:txBody>
      </p:sp>
      <p:pic>
        <p:nvPicPr>
          <p:cNvPr id="27" name="Image 3">
            <a:extLst>
              <a:ext uri="{FF2B5EF4-FFF2-40B4-BE49-F238E27FC236}">
                <a16:creationId xmlns:a16="http://schemas.microsoft.com/office/drawing/2014/main" id="{36545E3E-0F65-8DFB-989F-9005CD35CC6D}"/>
              </a:ext>
            </a:extLst>
          </p:cNvPr>
          <p:cNvPicPr>
            <a:picLocks noChangeAspect="1"/>
          </p:cNvPicPr>
          <p:nvPr/>
        </p:nvPicPr>
        <p:blipFill>
          <a:blip r:embed="rId5"/>
          <a:stretch>
            <a:fillRect/>
          </a:stretch>
        </p:blipFill>
        <p:spPr>
          <a:xfrm>
            <a:off x="4317377" y="4947770"/>
            <a:ext cx="7738586" cy="702707"/>
          </a:xfrm>
          <a:prstGeom prst="rect">
            <a:avLst/>
          </a:prstGeom>
        </p:spPr>
      </p:pic>
      <p:sp>
        <p:nvSpPr>
          <p:cNvPr id="28" name="Text 6">
            <a:extLst>
              <a:ext uri="{FF2B5EF4-FFF2-40B4-BE49-F238E27FC236}">
                <a16:creationId xmlns:a16="http://schemas.microsoft.com/office/drawing/2014/main" id="{AA0E4541-E668-F0C7-5AB7-B661E13571B5}"/>
              </a:ext>
            </a:extLst>
          </p:cNvPr>
          <p:cNvSpPr/>
          <p:nvPr/>
        </p:nvSpPr>
        <p:spPr>
          <a:xfrm>
            <a:off x="4492994" y="5805972"/>
            <a:ext cx="2894634" cy="274558"/>
          </a:xfrm>
          <a:prstGeom prst="rect">
            <a:avLst/>
          </a:prstGeom>
          <a:noFill/>
          <a:ln/>
        </p:spPr>
        <p:txBody>
          <a:bodyPr wrap="none" lIns="0" tIns="0" rIns="0" bIns="0" rtlCol="0" anchor="t"/>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2150"/>
              </a:lnSpc>
            </a:pPr>
            <a:r>
              <a:rPr lang="en-US" sz="2000" dirty="0">
                <a:solidFill>
                  <a:srgbClr val="161613"/>
                </a:solidFill>
                <a:latin typeface="Apotos"/>
                <a:ea typeface="DM Sans Medium" pitchFamily="34" charset="-122"/>
                <a:cs typeface="DM Sans Medium" pitchFamily="34" charset="-120"/>
              </a:rPr>
              <a:t>Risk Mitigation</a:t>
            </a:r>
            <a:endParaRPr lang="en-US" sz="2000" dirty="0">
              <a:latin typeface="Apotos"/>
            </a:endParaRPr>
          </a:p>
        </p:txBody>
      </p:sp>
      <p:sp>
        <p:nvSpPr>
          <p:cNvPr id="29" name="Text 7">
            <a:extLst>
              <a:ext uri="{FF2B5EF4-FFF2-40B4-BE49-F238E27FC236}">
                <a16:creationId xmlns:a16="http://schemas.microsoft.com/office/drawing/2014/main" id="{AA3E3D40-FD3A-6B32-541A-220B265AB100}"/>
              </a:ext>
            </a:extLst>
          </p:cNvPr>
          <p:cNvSpPr/>
          <p:nvPr/>
        </p:nvSpPr>
        <p:spPr>
          <a:xfrm>
            <a:off x="4543300" y="6066042"/>
            <a:ext cx="7387352" cy="265033"/>
          </a:xfrm>
          <a:prstGeom prst="rect">
            <a:avLst/>
          </a:prstGeom>
          <a:noFill/>
          <a:ln/>
        </p:spPr>
        <p:txBody>
          <a:bodyPr wrap="none" lIns="0" tIns="0" rIns="0" bIns="0" rtlCol="0" anchor="t"/>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ts val="2050"/>
              </a:lnSpc>
            </a:pPr>
            <a:r>
              <a:rPr lang="en-US" sz="1350" dirty="0">
                <a:solidFill>
                  <a:srgbClr val="161613"/>
                </a:solidFill>
                <a:latin typeface="Apotos"/>
                <a:ea typeface="Inter" pitchFamily="34" charset="-122"/>
                <a:cs typeface="Inter" pitchFamily="34" charset="-120"/>
              </a:rPr>
              <a:t>Definition and implementation of structural and non-structural measures</a:t>
            </a:r>
            <a:endParaRPr lang="en-US" sz="1350" dirty="0">
              <a:latin typeface="Apotos"/>
            </a:endParaRPr>
          </a:p>
        </p:txBody>
      </p:sp>
      <p:sp>
        <p:nvSpPr>
          <p:cNvPr id="2" name="Titolo 6">
            <a:extLst>
              <a:ext uri="{FF2B5EF4-FFF2-40B4-BE49-F238E27FC236}">
                <a16:creationId xmlns:a16="http://schemas.microsoft.com/office/drawing/2014/main" id="{555E713E-062E-BB8A-A2F2-380854D2A104}"/>
              </a:ext>
            </a:extLst>
          </p:cNvPr>
          <p:cNvSpPr txBox="1">
            <a:spLocks/>
          </p:cNvSpPr>
          <p:nvPr/>
        </p:nvSpPr>
        <p:spPr>
          <a:xfrm>
            <a:off x="3741126" y="1"/>
            <a:ext cx="8417236" cy="646332"/>
          </a:xfrm>
          <a:prstGeom prst="rect">
            <a:avLst/>
          </a:prstGeom>
        </p:spPr>
        <p:txBody>
          <a:bodyPr/>
          <a:lstStyle>
            <a:lvl1pPr algn="l" defTabSz="914400" rtl="0" eaLnBrk="1" latinLnBrk="0" hangingPunct="1">
              <a:lnSpc>
                <a:spcPct val="90000"/>
              </a:lnSpc>
              <a:spcBef>
                <a:spcPct val="0"/>
              </a:spcBef>
              <a:buNone/>
              <a:defRPr lang="it-IT" sz="4400" kern="1200">
                <a:solidFill>
                  <a:schemeClr val="tx1"/>
                </a:solidFill>
                <a:latin typeface="+mj-lt"/>
                <a:ea typeface="+mj-ea"/>
                <a:cs typeface="+mj-cs"/>
              </a:defRPr>
            </a:lvl1pPr>
          </a:lstStyle>
          <a:p>
            <a:pPr algn="r">
              <a:lnSpc>
                <a:spcPct val="100000"/>
              </a:lnSpc>
            </a:pPr>
            <a:r>
              <a:rPr lang="en-US" sz="2400" b="1" i="1" dirty="0"/>
              <a:t>The path to managing hydrogeological risk</a:t>
            </a:r>
            <a:endParaRPr lang="it-IT" sz="2400" b="1" i="1" dirty="0"/>
          </a:p>
        </p:txBody>
      </p:sp>
      <p:sp>
        <p:nvSpPr>
          <p:cNvPr id="3" name="Text Box 7">
            <a:extLst>
              <a:ext uri="{FF2B5EF4-FFF2-40B4-BE49-F238E27FC236}">
                <a16:creationId xmlns:a16="http://schemas.microsoft.com/office/drawing/2014/main" id="{DA6113E6-34A7-C74E-AE08-2F5F14D169B5}"/>
              </a:ext>
            </a:extLst>
          </p:cNvPr>
          <p:cNvSpPr txBox="1">
            <a:spLocks noChangeArrowheads="1"/>
          </p:cNvSpPr>
          <p:nvPr/>
        </p:nvSpPr>
        <p:spPr bwMode="auto">
          <a:xfrm>
            <a:off x="1095356" y="6081602"/>
            <a:ext cx="3025262" cy="262380"/>
          </a:xfrm>
          <a:prstGeom prst="rect">
            <a:avLst/>
          </a:prstGeom>
          <a:noFill/>
          <a:ln w="9525" algn="ctr">
            <a:noFill/>
            <a:miter lim="800000"/>
            <a:headEnd/>
            <a:tailEnd/>
          </a:ln>
          <a:effectLst/>
        </p:spPr>
        <p:txBody>
          <a:bodyPr wrap="square">
            <a:spAutoFit/>
          </a:bodyPr>
          <a:lstStyle/>
          <a:p>
            <a:pPr algn="r">
              <a:lnSpc>
                <a:spcPct val="80000"/>
              </a:lnSpc>
              <a:spcBef>
                <a:spcPct val="50000"/>
              </a:spcBef>
              <a:buClr>
                <a:schemeClr val="hlink"/>
              </a:buClr>
              <a:buSzPct val="65000"/>
              <a:buFont typeface="Wingdings" pitchFamily="2" charset="2"/>
              <a:buNone/>
              <a:defRPr/>
            </a:pPr>
            <a:r>
              <a:rPr lang="en-AU" sz="1300" i="1" dirty="0">
                <a:solidFill>
                  <a:srgbClr val="1D2D4B"/>
                </a:solidFill>
                <a:latin typeface="Lucida Sans Unicode" pitchFamily="34" charset="0"/>
              </a:rPr>
              <a:t>(</a:t>
            </a:r>
            <a:r>
              <a:rPr lang="it-IT" sz="1300" i="1" dirty="0" err="1">
                <a:solidFill>
                  <a:srgbClr val="1D2D4B"/>
                </a:solidFill>
                <a:latin typeface="Lucida Sans Unicode" pitchFamily="34" charset="0"/>
              </a:rPr>
              <a:t>Fell</a:t>
            </a:r>
            <a:r>
              <a:rPr lang="it-IT" sz="1300" i="1" dirty="0">
                <a:solidFill>
                  <a:srgbClr val="1D2D4B"/>
                </a:solidFill>
                <a:latin typeface="Lucida Sans Unicode" pitchFamily="34" charset="0"/>
              </a:rPr>
              <a:t> et al., 2005; 2008)</a:t>
            </a:r>
          </a:p>
        </p:txBody>
      </p:sp>
      <p:pic>
        <p:nvPicPr>
          <p:cNvPr id="4" name="Immagine 3" descr="Immagine che contiene testo, schermata, Rettangolo, Parallelo&#10;&#10;Descrizione generata automaticamente">
            <a:extLst>
              <a:ext uri="{FF2B5EF4-FFF2-40B4-BE49-F238E27FC236}">
                <a16:creationId xmlns:a16="http://schemas.microsoft.com/office/drawing/2014/main" id="{F0B95283-7C88-73F7-03EC-3BAB1B80CD5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6037" y="778596"/>
            <a:ext cx="3984581" cy="5301933"/>
          </a:xfrm>
          <a:prstGeom prst="rect">
            <a:avLst/>
          </a:prstGeom>
        </p:spPr>
      </p:pic>
      <p:sp>
        <p:nvSpPr>
          <p:cNvPr id="6" name="CasellaDiTesto 5">
            <a:extLst>
              <a:ext uri="{FF2B5EF4-FFF2-40B4-BE49-F238E27FC236}">
                <a16:creationId xmlns:a16="http://schemas.microsoft.com/office/drawing/2014/main" id="{6076143A-3863-BC8A-F9A0-99EBDDD46256}"/>
              </a:ext>
            </a:extLst>
          </p:cNvPr>
          <p:cNvSpPr txBox="1"/>
          <p:nvPr/>
        </p:nvSpPr>
        <p:spPr>
          <a:xfrm>
            <a:off x="8332589" y="2814058"/>
            <a:ext cx="4095750" cy="461665"/>
          </a:xfrm>
          <a:prstGeom prst="rect">
            <a:avLst/>
          </a:prstGeom>
          <a:noFill/>
        </p:spPr>
        <p:txBody>
          <a:bodyPr wrap="square">
            <a:spAutoFit/>
          </a:bodyPr>
          <a:lstStyle/>
          <a:p>
            <a:r>
              <a:rPr lang="en-US" sz="1200" dirty="0"/>
              <a:t>analyze the physical processes, identify possible hazard scenarios, and understand what can happen and where.</a:t>
            </a:r>
          </a:p>
        </p:txBody>
      </p:sp>
    </p:spTree>
    <p:extLst>
      <p:ext uri="{BB962C8B-B14F-4D97-AF65-F5344CB8AC3E}">
        <p14:creationId xmlns:p14="http://schemas.microsoft.com/office/powerpoint/2010/main" val="10768029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F83D09-9F2D-3413-81C5-B54C873884BC}"/>
            </a:ext>
          </a:extLst>
        </p:cNvPr>
        <p:cNvGrpSpPr/>
        <p:nvPr/>
      </p:nvGrpSpPr>
      <p:grpSpPr>
        <a:xfrm>
          <a:off x="0" y="0"/>
          <a:ext cx="0" cy="0"/>
          <a:chOff x="0" y="0"/>
          <a:chExt cx="0" cy="0"/>
        </a:xfrm>
      </p:grpSpPr>
      <p:sp>
        <p:nvSpPr>
          <p:cNvPr id="27" name="Shape 3">
            <a:extLst>
              <a:ext uri="{FF2B5EF4-FFF2-40B4-BE49-F238E27FC236}">
                <a16:creationId xmlns:a16="http://schemas.microsoft.com/office/drawing/2014/main" id="{E1195C40-0D6D-4420-31AF-1CCC221609FB}"/>
              </a:ext>
            </a:extLst>
          </p:cNvPr>
          <p:cNvSpPr/>
          <p:nvPr/>
        </p:nvSpPr>
        <p:spPr>
          <a:xfrm>
            <a:off x="362546" y="5308155"/>
            <a:ext cx="3613096" cy="208260"/>
          </a:xfrm>
          <a:prstGeom prst="roundRect">
            <a:avLst>
              <a:gd name="adj" fmla="val 15009"/>
            </a:avLst>
          </a:prstGeom>
          <a:solidFill>
            <a:srgbClr val="EDEBE3"/>
          </a:solidFill>
          <a:ln/>
        </p:spPr>
        <p:txBody>
          <a:bodyPr/>
          <a:lstStyle/>
          <a:p>
            <a:endParaRPr lang="it-IT" sz="1200">
              <a:latin typeface="Apotos"/>
            </a:endParaRPr>
          </a:p>
        </p:txBody>
      </p:sp>
      <p:sp>
        <p:nvSpPr>
          <p:cNvPr id="26" name="Shape 3">
            <a:extLst>
              <a:ext uri="{FF2B5EF4-FFF2-40B4-BE49-F238E27FC236}">
                <a16:creationId xmlns:a16="http://schemas.microsoft.com/office/drawing/2014/main" id="{D68DBDA9-E04D-1D77-0B7C-FF26DDBBA95E}"/>
              </a:ext>
            </a:extLst>
          </p:cNvPr>
          <p:cNvSpPr/>
          <p:nvPr/>
        </p:nvSpPr>
        <p:spPr>
          <a:xfrm>
            <a:off x="373280" y="3726186"/>
            <a:ext cx="3613096" cy="208260"/>
          </a:xfrm>
          <a:prstGeom prst="roundRect">
            <a:avLst>
              <a:gd name="adj" fmla="val 15009"/>
            </a:avLst>
          </a:prstGeom>
          <a:solidFill>
            <a:srgbClr val="EDEBE3"/>
          </a:solidFill>
          <a:ln/>
        </p:spPr>
        <p:txBody>
          <a:bodyPr/>
          <a:lstStyle/>
          <a:p>
            <a:endParaRPr lang="it-IT" sz="1200">
              <a:latin typeface="Apotos"/>
            </a:endParaRPr>
          </a:p>
        </p:txBody>
      </p:sp>
      <p:pic>
        <p:nvPicPr>
          <p:cNvPr id="6" name="Immagine 5" descr="Immagine che contiene testo, mappa, schermata, Stampa&#10;&#10;Il contenuto generato dall'IA potrebbe non essere corretto.">
            <a:extLst>
              <a:ext uri="{FF2B5EF4-FFF2-40B4-BE49-F238E27FC236}">
                <a16:creationId xmlns:a16="http://schemas.microsoft.com/office/drawing/2014/main" id="{A21D5027-A5C7-02C6-6D60-8AFF531B1047}"/>
              </a:ext>
            </a:extLst>
          </p:cNvPr>
          <p:cNvPicPr>
            <a:picLocks noChangeAspect="1"/>
          </p:cNvPicPr>
          <p:nvPr/>
        </p:nvPicPr>
        <p:blipFill>
          <a:blip r:embed="rId3"/>
          <a:srcRect l="38048"/>
          <a:stretch>
            <a:fillRect/>
          </a:stretch>
        </p:blipFill>
        <p:spPr>
          <a:xfrm>
            <a:off x="4017753" y="1065261"/>
            <a:ext cx="4939811" cy="5315737"/>
          </a:xfrm>
          <a:prstGeom prst="rect">
            <a:avLst/>
          </a:prstGeom>
        </p:spPr>
      </p:pic>
      <p:sp>
        <p:nvSpPr>
          <p:cNvPr id="5" name="AutoShape 2" descr="Generazione immagine completata">
            <a:extLst>
              <a:ext uri="{FF2B5EF4-FFF2-40B4-BE49-F238E27FC236}">
                <a16:creationId xmlns:a16="http://schemas.microsoft.com/office/drawing/2014/main" id="{7631402B-34ED-A2BB-C9D3-F482ADDB2E2E}"/>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it-IT"/>
          </a:p>
        </p:txBody>
      </p:sp>
      <p:sp>
        <p:nvSpPr>
          <p:cNvPr id="9" name="Text 0"/>
          <p:cNvSpPr/>
          <p:nvPr/>
        </p:nvSpPr>
        <p:spPr>
          <a:xfrm>
            <a:off x="82848" y="1269881"/>
            <a:ext cx="5735836" cy="620078"/>
          </a:xfrm>
          <a:prstGeom prst="rect">
            <a:avLst/>
          </a:prstGeom>
          <a:noFill/>
          <a:ln/>
        </p:spPr>
        <p:txBody>
          <a:bodyPr wrap="none" lIns="0" tIns="0" rIns="0" bIns="0" rtlCol="0" anchor="t"/>
          <a:lstStyle/>
          <a:p>
            <a:pPr marL="0" indent="0" algn="l">
              <a:lnSpc>
                <a:spcPts val="4850"/>
              </a:lnSpc>
              <a:buNone/>
            </a:pPr>
            <a:r>
              <a:rPr lang="en-US" sz="2400" dirty="0">
                <a:solidFill>
                  <a:srgbClr val="161613"/>
                </a:solidFill>
                <a:latin typeface="DM Sans Medium" pitchFamily="34" charset="0"/>
                <a:ea typeface="DM Sans Medium" pitchFamily="34" charset="-122"/>
                <a:cs typeface="DM Sans Medium" pitchFamily="34" charset="-120"/>
              </a:rPr>
              <a:t>TOP-DOWN APPROACH</a:t>
            </a:r>
            <a:endParaRPr lang="en-US" sz="2400" dirty="0"/>
          </a:p>
        </p:txBody>
      </p:sp>
      <p:sp>
        <p:nvSpPr>
          <p:cNvPr id="10" name="Shape 3"/>
          <p:cNvSpPr/>
          <p:nvPr/>
        </p:nvSpPr>
        <p:spPr>
          <a:xfrm>
            <a:off x="392600" y="2144217"/>
            <a:ext cx="3613096" cy="208260"/>
          </a:xfrm>
          <a:prstGeom prst="roundRect">
            <a:avLst>
              <a:gd name="adj" fmla="val 15009"/>
            </a:avLst>
          </a:prstGeom>
          <a:solidFill>
            <a:srgbClr val="EDEBE3"/>
          </a:solidFill>
          <a:ln/>
        </p:spPr>
        <p:txBody>
          <a:bodyPr/>
          <a:lstStyle/>
          <a:p>
            <a:endParaRPr lang="it-IT" sz="1200">
              <a:latin typeface="Apotos"/>
            </a:endParaRPr>
          </a:p>
        </p:txBody>
      </p:sp>
      <p:sp>
        <p:nvSpPr>
          <p:cNvPr id="11" name="Shape 4"/>
          <p:cNvSpPr/>
          <p:nvPr/>
        </p:nvSpPr>
        <p:spPr>
          <a:xfrm>
            <a:off x="94943" y="1945740"/>
            <a:ext cx="595313" cy="595313"/>
          </a:xfrm>
          <a:prstGeom prst="roundRect">
            <a:avLst>
              <a:gd name="adj" fmla="val 76800"/>
            </a:avLst>
          </a:prstGeom>
          <a:solidFill>
            <a:srgbClr val="EDEBE3"/>
          </a:solidFill>
          <a:ln/>
        </p:spPr>
        <p:txBody>
          <a:bodyPr/>
          <a:lstStyle/>
          <a:p>
            <a:endParaRPr lang="it-IT" sz="1200">
              <a:latin typeface="Apotos"/>
            </a:endParaRPr>
          </a:p>
        </p:txBody>
      </p:sp>
      <p:pic>
        <p:nvPicPr>
          <p:cNvPr id="12" name="Image 1" descr="preencoded.png"/>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243771" y="2094628"/>
            <a:ext cx="297656" cy="297656"/>
          </a:xfrm>
          <a:prstGeom prst="rect">
            <a:avLst/>
          </a:prstGeom>
        </p:spPr>
      </p:pic>
      <p:sp>
        <p:nvSpPr>
          <p:cNvPr id="14" name="Text 5"/>
          <p:cNvSpPr/>
          <p:nvPr/>
        </p:nvSpPr>
        <p:spPr>
          <a:xfrm>
            <a:off x="727176" y="2419112"/>
            <a:ext cx="3213973" cy="310158"/>
          </a:xfrm>
          <a:prstGeom prst="rect">
            <a:avLst/>
          </a:prstGeom>
          <a:noFill/>
          <a:ln/>
        </p:spPr>
        <p:txBody>
          <a:bodyPr wrap="none" lIns="0" tIns="0" rIns="0" bIns="0" rtlCol="0" anchor="t"/>
          <a:lstStyle/>
          <a:p>
            <a:pPr marL="0" indent="0" algn="l">
              <a:lnSpc>
                <a:spcPts val="2400"/>
              </a:lnSpc>
              <a:buNone/>
            </a:pPr>
            <a:r>
              <a:rPr lang="en-US" sz="1400" dirty="0" err="1">
                <a:solidFill>
                  <a:srgbClr val="161613"/>
                </a:solidFill>
                <a:latin typeface="Apotos"/>
              </a:rPr>
              <a:t>Multiscalar</a:t>
            </a:r>
            <a:r>
              <a:rPr lang="en-US" sz="1400" dirty="0">
                <a:solidFill>
                  <a:srgbClr val="161613"/>
                </a:solidFill>
                <a:latin typeface="Apotos"/>
              </a:rPr>
              <a:t> approach</a:t>
            </a:r>
            <a:endParaRPr lang="en-US" sz="1400" dirty="0">
              <a:latin typeface="Apotos"/>
            </a:endParaRPr>
          </a:p>
        </p:txBody>
      </p:sp>
      <p:sp>
        <p:nvSpPr>
          <p:cNvPr id="15" name="Text 6"/>
          <p:cNvSpPr/>
          <p:nvPr/>
        </p:nvSpPr>
        <p:spPr>
          <a:xfrm>
            <a:off x="903907" y="2698671"/>
            <a:ext cx="2946067" cy="317540"/>
          </a:xfrm>
          <a:prstGeom prst="rect">
            <a:avLst/>
          </a:prstGeom>
          <a:noFill/>
          <a:ln/>
        </p:spPr>
        <p:txBody>
          <a:bodyPr wrap="none" lIns="0" tIns="0" rIns="0" bIns="0" rtlCol="0" anchor="t"/>
          <a:lstStyle/>
          <a:p>
            <a:pPr>
              <a:lnSpc>
                <a:spcPts val="2500"/>
              </a:lnSpc>
            </a:pPr>
            <a:r>
              <a:rPr lang="en-US" sz="1100" dirty="0">
                <a:solidFill>
                  <a:srgbClr val="161613"/>
                </a:solidFill>
                <a:latin typeface="Inter" pitchFamily="34" charset="0"/>
                <a:ea typeface="Inter" pitchFamily="34" charset="-122"/>
                <a:cs typeface="Inter" pitchFamily="34" charset="-120"/>
              </a:rPr>
              <a:t>From the general to the particular</a:t>
            </a:r>
            <a:endParaRPr lang="en-US" sz="1100" dirty="0"/>
          </a:p>
        </p:txBody>
      </p:sp>
      <p:sp>
        <p:nvSpPr>
          <p:cNvPr id="17" name="Shape 8"/>
          <p:cNvSpPr/>
          <p:nvPr/>
        </p:nvSpPr>
        <p:spPr>
          <a:xfrm>
            <a:off x="153334" y="3533855"/>
            <a:ext cx="595313" cy="595313"/>
          </a:xfrm>
          <a:prstGeom prst="roundRect">
            <a:avLst>
              <a:gd name="adj" fmla="val 76800"/>
            </a:avLst>
          </a:prstGeom>
          <a:solidFill>
            <a:srgbClr val="EDEBE3"/>
          </a:solidFill>
          <a:ln/>
        </p:spPr>
        <p:txBody>
          <a:bodyPr/>
          <a:lstStyle/>
          <a:p>
            <a:endParaRPr lang="it-IT" sz="1200">
              <a:latin typeface="Apotos"/>
            </a:endParaRPr>
          </a:p>
        </p:txBody>
      </p:sp>
      <p:pic>
        <p:nvPicPr>
          <p:cNvPr id="18" name="Image 2" descr="preencoded.png"/>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325639" y="3682683"/>
            <a:ext cx="297656" cy="297656"/>
          </a:xfrm>
          <a:prstGeom prst="rect">
            <a:avLst/>
          </a:prstGeom>
        </p:spPr>
      </p:pic>
      <p:sp>
        <p:nvSpPr>
          <p:cNvPr id="19" name="Text 9"/>
          <p:cNvSpPr/>
          <p:nvPr/>
        </p:nvSpPr>
        <p:spPr>
          <a:xfrm>
            <a:off x="727176" y="4001752"/>
            <a:ext cx="2690932" cy="310158"/>
          </a:xfrm>
          <a:prstGeom prst="rect">
            <a:avLst/>
          </a:prstGeom>
          <a:noFill/>
          <a:ln/>
        </p:spPr>
        <p:txBody>
          <a:bodyPr wrap="none" lIns="0" tIns="0" rIns="0" bIns="0" rtlCol="0" anchor="t"/>
          <a:lstStyle/>
          <a:p>
            <a:pPr>
              <a:lnSpc>
                <a:spcPts val="2400"/>
              </a:lnSpc>
            </a:pPr>
            <a:r>
              <a:rPr lang="en-US" sz="1400" dirty="0">
                <a:solidFill>
                  <a:srgbClr val="161613"/>
                </a:solidFill>
                <a:latin typeface="Apotos"/>
                <a:ea typeface="DM Sans Medium" pitchFamily="34" charset="-122"/>
                <a:cs typeface="DM Sans Medium" pitchFamily="34" charset="-120"/>
              </a:rPr>
              <a:t>Progressive Refinements</a:t>
            </a:r>
            <a:endParaRPr lang="en-US" sz="1400" dirty="0">
              <a:latin typeface="Apotos"/>
            </a:endParaRPr>
          </a:p>
        </p:txBody>
      </p:sp>
      <p:sp>
        <p:nvSpPr>
          <p:cNvPr id="20" name="Text 10"/>
          <p:cNvSpPr/>
          <p:nvPr/>
        </p:nvSpPr>
        <p:spPr>
          <a:xfrm>
            <a:off x="903907" y="4324192"/>
            <a:ext cx="2946067" cy="509897"/>
          </a:xfrm>
          <a:prstGeom prst="rect">
            <a:avLst/>
          </a:prstGeom>
          <a:noFill/>
          <a:ln/>
        </p:spPr>
        <p:txBody>
          <a:bodyPr wrap="none" lIns="0" tIns="0" rIns="0" bIns="0" rtlCol="0" anchor="t"/>
          <a:lstStyle/>
          <a:p>
            <a:pPr>
              <a:lnSpc>
                <a:spcPts val="1600"/>
              </a:lnSpc>
            </a:pPr>
            <a:r>
              <a:rPr lang="en-US" sz="1100" dirty="0">
                <a:solidFill>
                  <a:srgbClr val="161613"/>
                </a:solidFill>
                <a:latin typeface="Apotos"/>
                <a:ea typeface="Inter" pitchFamily="34" charset="-122"/>
                <a:cs typeface="Inter" pitchFamily="34" charset="-120"/>
              </a:rPr>
              <a:t>Gradual deepening of knowledge:</a:t>
            </a:r>
          </a:p>
          <a:p>
            <a:pPr>
              <a:lnSpc>
                <a:spcPts val="1600"/>
              </a:lnSpc>
            </a:pPr>
            <a:r>
              <a:rPr lang="en-US" sz="1100" dirty="0"/>
              <a:t>consistent and step-by-step knowledge base, </a:t>
            </a:r>
            <a:br>
              <a:rPr lang="en-US" sz="1100" dirty="0"/>
            </a:br>
            <a:r>
              <a:rPr lang="en-US" sz="1100" dirty="0"/>
              <a:t>starting from the large territory </a:t>
            </a:r>
            <a:br>
              <a:rPr lang="en-US" sz="1100" dirty="0"/>
            </a:br>
            <a:r>
              <a:rPr lang="en-US" sz="1100" dirty="0"/>
              <a:t>and moving to more detailed levels when needed.</a:t>
            </a:r>
          </a:p>
          <a:p>
            <a:pPr>
              <a:lnSpc>
                <a:spcPts val="1600"/>
              </a:lnSpc>
            </a:pPr>
            <a:endParaRPr lang="en-US" sz="1100" dirty="0">
              <a:latin typeface="Apotos"/>
            </a:endParaRPr>
          </a:p>
        </p:txBody>
      </p:sp>
      <p:sp>
        <p:nvSpPr>
          <p:cNvPr id="22" name="Shape 12"/>
          <p:cNvSpPr/>
          <p:nvPr/>
        </p:nvSpPr>
        <p:spPr>
          <a:xfrm>
            <a:off x="131863" y="5107786"/>
            <a:ext cx="595313" cy="595313"/>
          </a:xfrm>
          <a:prstGeom prst="roundRect">
            <a:avLst>
              <a:gd name="adj" fmla="val 76800"/>
            </a:avLst>
          </a:prstGeom>
          <a:solidFill>
            <a:srgbClr val="EDEBE3"/>
          </a:solidFill>
          <a:ln/>
        </p:spPr>
        <p:txBody>
          <a:bodyPr/>
          <a:lstStyle/>
          <a:p>
            <a:endParaRPr lang="it-IT" sz="1200">
              <a:latin typeface="Apotos"/>
            </a:endParaRPr>
          </a:p>
        </p:txBody>
      </p:sp>
      <p:pic>
        <p:nvPicPr>
          <p:cNvPr id="23" name="Image 3" descr="preencoded.png"/>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280691" y="5256614"/>
            <a:ext cx="297656" cy="297656"/>
          </a:xfrm>
          <a:prstGeom prst="rect">
            <a:avLst/>
          </a:prstGeom>
        </p:spPr>
      </p:pic>
      <p:sp>
        <p:nvSpPr>
          <p:cNvPr id="24" name="Text 13"/>
          <p:cNvSpPr/>
          <p:nvPr/>
        </p:nvSpPr>
        <p:spPr>
          <a:xfrm>
            <a:off x="727176" y="5620293"/>
            <a:ext cx="3270766" cy="310158"/>
          </a:xfrm>
          <a:prstGeom prst="rect">
            <a:avLst/>
          </a:prstGeom>
          <a:noFill/>
          <a:ln/>
        </p:spPr>
        <p:txBody>
          <a:bodyPr wrap="none" lIns="0" tIns="0" rIns="0" bIns="0" rtlCol="0" anchor="t"/>
          <a:lstStyle/>
          <a:p>
            <a:pPr>
              <a:lnSpc>
                <a:spcPts val="2400"/>
              </a:lnSpc>
            </a:pPr>
            <a:r>
              <a:rPr lang="en-US" sz="1400" dirty="0">
                <a:solidFill>
                  <a:srgbClr val="161613"/>
                </a:solidFill>
                <a:latin typeface="Apotos"/>
                <a:ea typeface="DM Sans Medium" pitchFamily="34" charset="-122"/>
                <a:cs typeface="DM Sans Medium" pitchFamily="34" charset="-120"/>
              </a:rPr>
              <a:t>Resource Optimization</a:t>
            </a:r>
            <a:endParaRPr lang="en-US" sz="1400" dirty="0">
              <a:latin typeface="Apotos"/>
            </a:endParaRPr>
          </a:p>
        </p:txBody>
      </p:sp>
      <p:sp>
        <p:nvSpPr>
          <p:cNvPr id="25" name="Text 14"/>
          <p:cNvSpPr/>
          <p:nvPr/>
        </p:nvSpPr>
        <p:spPr>
          <a:xfrm>
            <a:off x="903907" y="5893943"/>
            <a:ext cx="3016719" cy="317540"/>
          </a:xfrm>
          <a:prstGeom prst="rect">
            <a:avLst/>
          </a:prstGeom>
          <a:noFill/>
          <a:ln/>
        </p:spPr>
        <p:txBody>
          <a:bodyPr wrap="none" lIns="0" tIns="0" rIns="0" bIns="0" rtlCol="0" anchor="t"/>
          <a:lstStyle/>
          <a:p>
            <a:pPr>
              <a:lnSpc>
                <a:spcPts val="2500"/>
              </a:lnSpc>
            </a:pPr>
            <a:r>
              <a:rPr lang="en-US" sz="1100" dirty="0">
                <a:solidFill>
                  <a:srgbClr val="161613"/>
                </a:solidFill>
                <a:latin typeface="Inter" pitchFamily="34" charset="0"/>
                <a:ea typeface="Inter" pitchFamily="34" charset="-122"/>
                <a:cs typeface="Inter" pitchFamily="34" charset="-120"/>
              </a:rPr>
              <a:t>Efficient use of data, time and economic resources</a:t>
            </a:r>
            <a:endParaRPr lang="en-US" sz="1100" dirty="0"/>
          </a:p>
        </p:txBody>
      </p:sp>
      <p:sp>
        <p:nvSpPr>
          <p:cNvPr id="2" name="CasellaDiTesto 1">
            <a:extLst>
              <a:ext uri="{FF2B5EF4-FFF2-40B4-BE49-F238E27FC236}">
                <a16:creationId xmlns:a16="http://schemas.microsoft.com/office/drawing/2014/main" id="{7370E1F1-6406-894E-A76B-47638EB6FE3A}"/>
              </a:ext>
            </a:extLst>
          </p:cNvPr>
          <p:cNvSpPr txBox="1"/>
          <p:nvPr/>
        </p:nvSpPr>
        <p:spPr>
          <a:xfrm>
            <a:off x="8999675" y="3980339"/>
            <a:ext cx="3158687" cy="276999"/>
          </a:xfrm>
          <a:prstGeom prst="rect">
            <a:avLst/>
          </a:prstGeom>
          <a:noFill/>
        </p:spPr>
        <p:txBody>
          <a:bodyPr wrap="square" rtlCol="0">
            <a:spAutoFit/>
          </a:bodyPr>
          <a:lstStyle/>
          <a:p>
            <a:pPr algn="ctr"/>
            <a:r>
              <a:rPr lang="en-GB" sz="1200" noProof="0" dirty="0"/>
              <a:t>Institutional Governance</a:t>
            </a:r>
          </a:p>
        </p:txBody>
      </p:sp>
      <p:sp>
        <p:nvSpPr>
          <p:cNvPr id="7" name="Titolo 6">
            <a:extLst>
              <a:ext uri="{FF2B5EF4-FFF2-40B4-BE49-F238E27FC236}">
                <a16:creationId xmlns:a16="http://schemas.microsoft.com/office/drawing/2014/main" id="{C46BF913-E257-5EFE-FCF7-62300D167E83}"/>
              </a:ext>
            </a:extLst>
          </p:cNvPr>
          <p:cNvSpPr txBox="1">
            <a:spLocks/>
          </p:cNvSpPr>
          <p:nvPr/>
        </p:nvSpPr>
        <p:spPr>
          <a:xfrm>
            <a:off x="3041964" y="1"/>
            <a:ext cx="9116398" cy="646332"/>
          </a:xfrm>
          <a:prstGeom prst="rect">
            <a:avLst/>
          </a:prstGeom>
        </p:spPr>
        <p:txBody>
          <a:bodyPr/>
          <a:lstStyle>
            <a:lvl1pPr algn="l" defTabSz="914400" rtl="0" eaLnBrk="1" latinLnBrk="0" hangingPunct="1">
              <a:lnSpc>
                <a:spcPct val="90000"/>
              </a:lnSpc>
              <a:spcBef>
                <a:spcPct val="0"/>
              </a:spcBef>
              <a:buNone/>
              <a:defRPr lang="it-IT" sz="4400" kern="1200">
                <a:solidFill>
                  <a:schemeClr val="tx1"/>
                </a:solidFill>
                <a:latin typeface="+mj-lt"/>
                <a:ea typeface="+mj-ea"/>
                <a:cs typeface="+mj-cs"/>
              </a:defRPr>
            </a:lvl1pPr>
          </a:lstStyle>
          <a:p>
            <a:pPr algn="r">
              <a:lnSpc>
                <a:spcPct val="100000"/>
              </a:lnSpc>
            </a:pPr>
            <a:r>
              <a:rPr lang="en-US" sz="2400" b="1" i="1" dirty="0"/>
              <a:t>Multidisciplinary, </a:t>
            </a:r>
            <a:r>
              <a:rPr lang="en-US" sz="2400" b="1" i="1" dirty="0" err="1"/>
              <a:t>Multiscalar</a:t>
            </a:r>
            <a:r>
              <a:rPr lang="en-US" sz="2400" b="1" i="1" dirty="0"/>
              <a:t> &amp; Circular Methodological Approach</a:t>
            </a:r>
            <a:endParaRPr lang="it-IT" sz="2400" b="1" i="1" dirty="0"/>
          </a:p>
        </p:txBody>
      </p:sp>
      <p:graphicFrame>
        <p:nvGraphicFramePr>
          <p:cNvPr id="16" name="Diagramma 15">
            <a:extLst>
              <a:ext uri="{FF2B5EF4-FFF2-40B4-BE49-F238E27FC236}">
                <a16:creationId xmlns:a16="http://schemas.microsoft.com/office/drawing/2014/main" id="{686065F3-F87A-C619-965A-1F8ECAE76AF3}"/>
              </a:ext>
            </a:extLst>
          </p:cNvPr>
          <p:cNvGraphicFramePr/>
          <p:nvPr/>
        </p:nvGraphicFramePr>
        <p:xfrm>
          <a:off x="9054691" y="718517"/>
          <a:ext cx="3042366" cy="311507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45" name="Immagine 44">
            <a:extLst>
              <a:ext uri="{FF2B5EF4-FFF2-40B4-BE49-F238E27FC236}">
                <a16:creationId xmlns:a16="http://schemas.microsoft.com/office/drawing/2014/main" id="{E65BC893-5B83-58AD-C9C8-D987BC239D59}"/>
              </a:ext>
            </a:extLst>
          </p:cNvPr>
          <p:cNvPicPr>
            <a:picLocks noChangeAspect="1"/>
          </p:cNvPicPr>
          <p:nvPr/>
        </p:nvPicPr>
        <p:blipFill>
          <a:blip r:embed="rId12"/>
          <a:srcRect t="1760"/>
          <a:stretch>
            <a:fillRect/>
          </a:stretch>
        </p:blipFill>
        <p:spPr>
          <a:xfrm>
            <a:off x="8988941" y="4282140"/>
            <a:ext cx="3169421" cy="2028001"/>
          </a:xfrm>
          <a:prstGeom prst="rect">
            <a:avLst/>
          </a:prstGeom>
        </p:spPr>
      </p:pic>
      <p:sp>
        <p:nvSpPr>
          <p:cNvPr id="56" name="Rettangolo arrotondato 79">
            <a:extLst>
              <a:ext uri="{FF2B5EF4-FFF2-40B4-BE49-F238E27FC236}">
                <a16:creationId xmlns:a16="http://schemas.microsoft.com/office/drawing/2014/main" id="{7EEBFD12-8AAF-F513-0003-FEF97FB768AF}"/>
              </a:ext>
            </a:extLst>
          </p:cNvPr>
          <p:cNvSpPr/>
          <p:nvPr/>
        </p:nvSpPr>
        <p:spPr>
          <a:xfrm rot="16200000">
            <a:off x="6460943" y="3774889"/>
            <a:ext cx="3899476" cy="628444"/>
          </a:xfrm>
          <a:prstGeom prst="roundRect">
            <a:avLst/>
          </a:prstGeom>
          <a:solidFill>
            <a:srgbClr val="FDE8D4"/>
          </a:solidFill>
          <a:ln>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en-US" sz="1600" b="1" i="1" dirty="0">
                <a:solidFill>
                  <a:schemeClr val="accent5">
                    <a:lumMod val="75000"/>
                  </a:schemeClr>
                </a:solidFill>
              </a:rPr>
              <a:t>Shared methodology at different scales of analysis</a:t>
            </a:r>
            <a:endParaRPr lang="en-GB" altLang="it-IT" sz="1600" dirty="0">
              <a:solidFill>
                <a:schemeClr val="accent5">
                  <a:lumMod val="75000"/>
                </a:schemeClr>
              </a:solidFill>
            </a:endParaRPr>
          </a:p>
        </p:txBody>
      </p:sp>
      <p:sp>
        <p:nvSpPr>
          <p:cNvPr id="89" name="Rettangolo 88">
            <a:extLst>
              <a:ext uri="{FF2B5EF4-FFF2-40B4-BE49-F238E27FC236}">
                <a16:creationId xmlns:a16="http://schemas.microsoft.com/office/drawing/2014/main" id="{B48163FF-D1CD-C3E9-6F52-5A39C0E5BCC9}"/>
              </a:ext>
            </a:extLst>
          </p:cNvPr>
          <p:cNvSpPr/>
          <p:nvPr/>
        </p:nvSpPr>
        <p:spPr>
          <a:xfrm>
            <a:off x="4468500" y="1112655"/>
            <a:ext cx="2700367" cy="202889"/>
          </a:xfrm>
          <a:prstGeom prst="rect">
            <a:avLst/>
          </a:prstGeom>
          <a:solidFill>
            <a:srgbClr val="F1E8EA"/>
          </a:solidFill>
          <a:ln>
            <a:noFill/>
          </a:ln>
        </p:spPr>
        <p:style>
          <a:lnRef idx="2">
            <a:schemeClr val="accent1">
              <a:shade val="15000"/>
            </a:schemeClr>
          </a:lnRef>
          <a:fillRef idx="1">
            <a:schemeClr val="accent1"/>
          </a:fillRef>
          <a:effectRef idx="0">
            <a:schemeClr val="accent1"/>
          </a:effectRef>
          <a:fontRef idx="minor">
            <a:schemeClr val="lt1"/>
          </a:fontRef>
        </p:style>
        <p:txBody>
          <a:bodyPr lIns="0" tIns="0" rIns="0" bIns="0" rtlCol="0" anchor="ctr"/>
          <a:lstStyle/>
          <a:p>
            <a:pPr algn="ctr"/>
            <a:r>
              <a:rPr lang="en-US" sz="1200" b="1" i="1" dirty="0">
                <a:solidFill>
                  <a:srgbClr val="7C7A74"/>
                </a:solidFill>
              </a:rPr>
              <a:t>Scales of analysis and restitution</a:t>
            </a:r>
          </a:p>
        </p:txBody>
      </p:sp>
    </p:spTree>
    <p:extLst>
      <p:ext uri="{BB962C8B-B14F-4D97-AF65-F5344CB8AC3E}">
        <p14:creationId xmlns:p14="http://schemas.microsoft.com/office/powerpoint/2010/main" val="282828166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7">
            <a:extLst>
              <a:ext uri="{FF2B5EF4-FFF2-40B4-BE49-F238E27FC236}">
                <a16:creationId xmlns:a16="http://schemas.microsoft.com/office/drawing/2014/main" id="{491D7A6B-1D1E-3C61-C400-D9450C131A32}"/>
              </a:ext>
            </a:extLst>
          </p:cNvPr>
          <p:cNvSpPr/>
          <p:nvPr/>
        </p:nvSpPr>
        <p:spPr>
          <a:xfrm>
            <a:off x="2692081" y="1274902"/>
            <a:ext cx="2150070" cy="268684"/>
          </a:xfrm>
          <a:prstGeom prst="rect">
            <a:avLst/>
          </a:prstGeom>
          <a:noFill/>
          <a:ln/>
        </p:spPr>
        <p:txBody>
          <a:bodyPr wrap="none" lIns="0" tIns="0" rIns="0" bIns="0" rtlCol="0" anchor="t"/>
          <a:lstStyle/>
          <a:p>
            <a:pPr>
              <a:lnSpc>
                <a:spcPts val="2083"/>
              </a:lnSpc>
            </a:pPr>
            <a:r>
              <a:rPr lang="en-US" sz="1667" dirty="0">
                <a:solidFill>
                  <a:srgbClr val="161613"/>
                </a:solidFill>
                <a:latin typeface="Apotos"/>
                <a:ea typeface="DM Sans Medium" pitchFamily="34" charset="-122"/>
                <a:cs typeface="DM Sans Medium" pitchFamily="34" charset="-120"/>
              </a:rPr>
              <a:t>Scale 1:600.000</a:t>
            </a:r>
            <a:endParaRPr lang="en-US" sz="1667" dirty="0">
              <a:latin typeface="Apotos"/>
            </a:endParaRPr>
          </a:p>
        </p:txBody>
      </p:sp>
      <p:sp>
        <p:nvSpPr>
          <p:cNvPr id="12" name="Shape 8">
            <a:extLst>
              <a:ext uri="{FF2B5EF4-FFF2-40B4-BE49-F238E27FC236}">
                <a16:creationId xmlns:a16="http://schemas.microsoft.com/office/drawing/2014/main" id="{2B166064-AE30-80DA-7C20-D6CF824B2D97}"/>
              </a:ext>
            </a:extLst>
          </p:cNvPr>
          <p:cNvSpPr/>
          <p:nvPr/>
        </p:nvSpPr>
        <p:spPr>
          <a:xfrm>
            <a:off x="2649152" y="1648363"/>
            <a:ext cx="10869018" cy="1286371"/>
          </a:xfrm>
          <a:prstGeom prst="roundRect">
            <a:avLst>
              <a:gd name="adj" fmla="val 1254"/>
            </a:avLst>
          </a:prstGeom>
          <a:noFill/>
          <a:ln w="7620">
            <a:solidFill>
              <a:srgbClr val="000000">
                <a:alpha val="8000"/>
              </a:srgbClr>
            </a:solidFill>
            <a:prstDash val="solid"/>
          </a:ln>
        </p:spPr>
        <p:txBody>
          <a:bodyPr/>
          <a:lstStyle/>
          <a:p>
            <a:endParaRPr lang="it-IT" sz="1250">
              <a:latin typeface="Apotos"/>
            </a:endParaRPr>
          </a:p>
        </p:txBody>
      </p:sp>
      <p:sp>
        <p:nvSpPr>
          <p:cNvPr id="13" name="Shape 9">
            <a:extLst>
              <a:ext uri="{FF2B5EF4-FFF2-40B4-BE49-F238E27FC236}">
                <a16:creationId xmlns:a16="http://schemas.microsoft.com/office/drawing/2014/main" id="{B06ADF24-B0CE-E0EB-6451-7F49F3C8F34D}"/>
              </a:ext>
            </a:extLst>
          </p:cNvPr>
          <p:cNvSpPr/>
          <p:nvPr/>
        </p:nvSpPr>
        <p:spPr>
          <a:xfrm>
            <a:off x="2655502" y="1654713"/>
            <a:ext cx="9466566" cy="1273671"/>
          </a:xfrm>
          <a:prstGeom prst="rect">
            <a:avLst/>
          </a:prstGeom>
          <a:solidFill>
            <a:srgbClr val="FFFFFF">
              <a:alpha val="4000"/>
            </a:srgbClr>
          </a:solidFill>
          <a:ln/>
        </p:spPr>
        <p:txBody>
          <a:bodyPr/>
          <a:lstStyle/>
          <a:p>
            <a:endParaRPr lang="it-IT" sz="1250">
              <a:latin typeface="Apotos"/>
            </a:endParaRPr>
          </a:p>
        </p:txBody>
      </p:sp>
      <p:pic>
        <p:nvPicPr>
          <p:cNvPr id="14" name="Image 0" descr="preencoded.png">
            <a:extLst>
              <a:ext uri="{FF2B5EF4-FFF2-40B4-BE49-F238E27FC236}">
                <a16:creationId xmlns:a16="http://schemas.microsoft.com/office/drawing/2014/main" id="{18DA3A7B-213C-B2D1-C615-3799624F0E33}"/>
              </a:ext>
            </a:extLst>
          </p:cNvPr>
          <p:cNvPicPr>
            <a:picLocks noChangeAspect="1"/>
          </p:cNvPicPr>
          <p:nvPr/>
        </p:nvPicPr>
        <p:blipFill>
          <a:blip r:embed="rId3"/>
          <a:stretch>
            <a:fillRect/>
          </a:stretch>
        </p:blipFill>
        <p:spPr>
          <a:xfrm>
            <a:off x="2763550" y="1702931"/>
            <a:ext cx="865783" cy="799604"/>
          </a:xfrm>
          <a:prstGeom prst="rect">
            <a:avLst/>
          </a:prstGeom>
        </p:spPr>
      </p:pic>
      <p:sp>
        <p:nvSpPr>
          <p:cNvPr id="15" name="Text 10">
            <a:extLst>
              <a:ext uri="{FF2B5EF4-FFF2-40B4-BE49-F238E27FC236}">
                <a16:creationId xmlns:a16="http://schemas.microsoft.com/office/drawing/2014/main" id="{8DC5E1C5-8A15-91A3-C9B1-4D7ADB92E12A}"/>
              </a:ext>
            </a:extLst>
          </p:cNvPr>
          <p:cNvSpPr/>
          <p:nvPr/>
        </p:nvSpPr>
        <p:spPr>
          <a:xfrm>
            <a:off x="2763550" y="2544405"/>
            <a:ext cx="1332111" cy="335757"/>
          </a:xfrm>
          <a:prstGeom prst="rect">
            <a:avLst/>
          </a:prstGeom>
          <a:noFill/>
          <a:ln/>
        </p:spPr>
        <p:txBody>
          <a:bodyPr wrap="square" lIns="0" tIns="0" rIns="0" bIns="0" rtlCol="0" anchor="t"/>
          <a:lstStyle/>
          <a:p>
            <a:pPr>
              <a:lnSpc>
                <a:spcPts val="1292"/>
              </a:lnSpc>
            </a:pPr>
            <a:r>
              <a:rPr lang="en-US" sz="1042" dirty="0">
                <a:solidFill>
                  <a:srgbClr val="161613"/>
                </a:solidFill>
                <a:latin typeface="Apotos"/>
                <a:ea typeface="DM Sans Medium" pitchFamily="34" charset="-122"/>
                <a:cs typeface="DM Sans Medium" pitchFamily="34" charset="-120"/>
              </a:rPr>
              <a:t>I </a:t>
            </a:r>
            <a:r>
              <a:rPr lang="en-US" sz="1042" dirty="0" err="1">
                <a:solidFill>
                  <a:srgbClr val="161613"/>
                </a:solidFill>
                <a:latin typeface="Apotos"/>
                <a:ea typeface="DM Sans Medium" pitchFamily="34" charset="-122"/>
                <a:cs typeface="DM Sans Medium" pitchFamily="34" charset="-120"/>
              </a:rPr>
              <a:t>Geologica</a:t>
            </a:r>
            <a:r>
              <a:rPr lang="en-US" sz="1042" dirty="0">
                <a:solidFill>
                  <a:srgbClr val="161613"/>
                </a:solidFill>
                <a:latin typeface="Apotos"/>
                <a:ea typeface="DM Sans Medium" pitchFamily="34" charset="-122"/>
                <a:cs typeface="DM Sans Medium" pitchFamily="34" charset="-120"/>
              </a:rPr>
              <a:t> I </a:t>
            </a:r>
            <a:r>
              <a:rPr lang="en-US" sz="1042" dirty="0" err="1">
                <a:solidFill>
                  <a:srgbClr val="161613"/>
                </a:solidFill>
                <a:latin typeface="Apotos"/>
                <a:ea typeface="DM Sans Medium" pitchFamily="34" charset="-122"/>
                <a:cs typeface="DM Sans Medium" pitchFamily="34" charset="-120"/>
              </a:rPr>
              <a:t>Livello</a:t>
            </a:r>
            <a:r>
              <a:rPr lang="en-US" sz="1042" dirty="0">
                <a:solidFill>
                  <a:srgbClr val="161613"/>
                </a:solidFill>
                <a:latin typeface="Apotos"/>
                <a:ea typeface="DM Sans Medium" pitchFamily="34" charset="-122"/>
                <a:cs typeface="DM Sans Medium" pitchFamily="34" charset="-120"/>
              </a:rPr>
              <a:t>: Schema Tettonico</a:t>
            </a:r>
            <a:endParaRPr lang="en-US" sz="1042" dirty="0">
              <a:latin typeface="Apotos"/>
            </a:endParaRPr>
          </a:p>
        </p:txBody>
      </p:sp>
      <p:pic>
        <p:nvPicPr>
          <p:cNvPr id="16" name="Image 1" descr="preencoded.png">
            <a:extLst>
              <a:ext uri="{FF2B5EF4-FFF2-40B4-BE49-F238E27FC236}">
                <a16:creationId xmlns:a16="http://schemas.microsoft.com/office/drawing/2014/main" id="{C15D6B30-A151-7CE4-7EA3-B274AC038677}"/>
              </a:ext>
            </a:extLst>
          </p:cNvPr>
          <p:cNvPicPr>
            <a:picLocks noChangeAspect="1"/>
          </p:cNvPicPr>
          <p:nvPr/>
        </p:nvPicPr>
        <p:blipFill>
          <a:blip r:embed="rId4"/>
          <a:stretch>
            <a:fillRect/>
          </a:stretch>
        </p:blipFill>
        <p:spPr>
          <a:xfrm>
            <a:off x="4205300" y="1702933"/>
            <a:ext cx="863798" cy="798711"/>
          </a:xfrm>
          <a:prstGeom prst="rect">
            <a:avLst/>
          </a:prstGeom>
        </p:spPr>
      </p:pic>
      <p:sp>
        <p:nvSpPr>
          <p:cNvPr id="17" name="Text 11">
            <a:extLst>
              <a:ext uri="{FF2B5EF4-FFF2-40B4-BE49-F238E27FC236}">
                <a16:creationId xmlns:a16="http://schemas.microsoft.com/office/drawing/2014/main" id="{26866016-3292-4C14-649C-9BC354676238}"/>
              </a:ext>
            </a:extLst>
          </p:cNvPr>
          <p:cNvSpPr/>
          <p:nvPr/>
        </p:nvSpPr>
        <p:spPr>
          <a:xfrm>
            <a:off x="4205301" y="2543512"/>
            <a:ext cx="1550193" cy="335757"/>
          </a:xfrm>
          <a:prstGeom prst="rect">
            <a:avLst/>
          </a:prstGeom>
          <a:noFill/>
          <a:ln/>
        </p:spPr>
        <p:txBody>
          <a:bodyPr wrap="square" lIns="0" tIns="0" rIns="0" bIns="0" rtlCol="0" anchor="t"/>
          <a:lstStyle/>
          <a:p>
            <a:pPr>
              <a:lnSpc>
                <a:spcPts val="1292"/>
              </a:lnSpc>
            </a:pPr>
            <a:r>
              <a:rPr lang="en-US" sz="1042" dirty="0" err="1">
                <a:solidFill>
                  <a:srgbClr val="161613"/>
                </a:solidFill>
                <a:latin typeface="Apotos"/>
                <a:ea typeface="DM Sans Medium" pitchFamily="34" charset="-122"/>
                <a:cs typeface="DM Sans Medium" pitchFamily="34" charset="-120"/>
              </a:rPr>
              <a:t>Geologica</a:t>
            </a:r>
            <a:r>
              <a:rPr lang="en-US" sz="1042" dirty="0">
                <a:solidFill>
                  <a:srgbClr val="161613"/>
                </a:solidFill>
                <a:latin typeface="Apotos"/>
                <a:ea typeface="DM Sans Medium" pitchFamily="34" charset="-122"/>
                <a:cs typeface="DM Sans Medium" pitchFamily="34" charset="-120"/>
              </a:rPr>
              <a:t> II Livello: Macro </a:t>
            </a:r>
            <a:r>
              <a:rPr lang="en-US" sz="1042" dirty="0" err="1">
                <a:solidFill>
                  <a:srgbClr val="161613"/>
                </a:solidFill>
                <a:latin typeface="Apotos"/>
                <a:ea typeface="DM Sans Medium" pitchFamily="34" charset="-122"/>
                <a:cs typeface="DM Sans Medium" pitchFamily="34" charset="-120"/>
              </a:rPr>
              <a:t>Unità</a:t>
            </a:r>
            <a:r>
              <a:rPr lang="en-US" sz="1042" dirty="0">
                <a:solidFill>
                  <a:srgbClr val="161613"/>
                </a:solidFill>
                <a:latin typeface="Apotos"/>
                <a:ea typeface="DM Sans Medium" pitchFamily="34" charset="-122"/>
                <a:cs typeface="DM Sans Medium" pitchFamily="34" charset="-120"/>
              </a:rPr>
              <a:t> </a:t>
            </a:r>
            <a:r>
              <a:rPr lang="en-US" sz="1042" dirty="0" err="1">
                <a:solidFill>
                  <a:srgbClr val="161613"/>
                </a:solidFill>
                <a:latin typeface="Apotos"/>
                <a:ea typeface="DM Sans Medium" pitchFamily="34" charset="-122"/>
                <a:cs typeface="DM Sans Medium" pitchFamily="34" charset="-120"/>
              </a:rPr>
              <a:t>Tetton</a:t>
            </a:r>
            <a:r>
              <a:rPr lang="en-US" sz="1042" dirty="0">
                <a:solidFill>
                  <a:srgbClr val="161613"/>
                </a:solidFill>
                <a:latin typeface="Apotos"/>
                <a:ea typeface="DM Sans Medium" pitchFamily="34" charset="-122"/>
                <a:cs typeface="DM Sans Medium" pitchFamily="34" charset="-120"/>
              </a:rPr>
              <a:t>.</a:t>
            </a:r>
            <a:endParaRPr lang="en-US" sz="1042" dirty="0">
              <a:latin typeface="Apotos"/>
            </a:endParaRPr>
          </a:p>
        </p:txBody>
      </p:sp>
      <p:pic>
        <p:nvPicPr>
          <p:cNvPr id="18" name="Image 2" descr="preencoded.png">
            <a:extLst>
              <a:ext uri="{FF2B5EF4-FFF2-40B4-BE49-F238E27FC236}">
                <a16:creationId xmlns:a16="http://schemas.microsoft.com/office/drawing/2014/main" id="{886791A2-1A00-A4D4-7AC4-93B77F46339E}"/>
              </a:ext>
            </a:extLst>
          </p:cNvPr>
          <p:cNvPicPr>
            <a:picLocks noChangeAspect="1"/>
          </p:cNvPicPr>
          <p:nvPr/>
        </p:nvPicPr>
        <p:blipFill>
          <a:blip r:embed="rId5"/>
          <a:stretch>
            <a:fillRect/>
          </a:stretch>
        </p:blipFill>
        <p:spPr>
          <a:xfrm>
            <a:off x="5622412" y="1702933"/>
            <a:ext cx="863798" cy="798314"/>
          </a:xfrm>
          <a:prstGeom prst="rect">
            <a:avLst/>
          </a:prstGeom>
        </p:spPr>
      </p:pic>
      <p:sp>
        <p:nvSpPr>
          <p:cNvPr id="19" name="Text 12">
            <a:extLst>
              <a:ext uri="{FF2B5EF4-FFF2-40B4-BE49-F238E27FC236}">
                <a16:creationId xmlns:a16="http://schemas.microsoft.com/office/drawing/2014/main" id="{AD9940C1-26C6-EAB2-4A81-A4CFBC77E2CB}"/>
              </a:ext>
            </a:extLst>
          </p:cNvPr>
          <p:cNvSpPr/>
          <p:nvPr/>
        </p:nvSpPr>
        <p:spPr>
          <a:xfrm>
            <a:off x="5622413" y="2543116"/>
            <a:ext cx="1328936" cy="335757"/>
          </a:xfrm>
          <a:prstGeom prst="rect">
            <a:avLst/>
          </a:prstGeom>
          <a:noFill/>
          <a:ln/>
        </p:spPr>
        <p:txBody>
          <a:bodyPr wrap="square" lIns="0" tIns="0" rIns="0" bIns="0" rtlCol="0" anchor="t"/>
          <a:lstStyle/>
          <a:p>
            <a:pPr>
              <a:lnSpc>
                <a:spcPts val="1292"/>
              </a:lnSpc>
            </a:pPr>
            <a:r>
              <a:rPr lang="en-US" sz="1042" dirty="0" err="1">
                <a:solidFill>
                  <a:srgbClr val="161613"/>
                </a:solidFill>
                <a:latin typeface="Apotos"/>
                <a:ea typeface="DM Sans Medium" pitchFamily="34" charset="-122"/>
                <a:cs typeface="DM Sans Medium" pitchFamily="34" charset="-120"/>
              </a:rPr>
              <a:t>Geologica</a:t>
            </a:r>
            <a:r>
              <a:rPr lang="en-US" sz="1042" dirty="0">
                <a:solidFill>
                  <a:srgbClr val="161613"/>
                </a:solidFill>
                <a:latin typeface="Apotos"/>
                <a:ea typeface="DM Sans Medium" pitchFamily="34" charset="-122"/>
                <a:cs typeface="DM Sans Medium" pitchFamily="34" charset="-120"/>
              </a:rPr>
              <a:t> III Livello: Unità Tettoniche</a:t>
            </a:r>
            <a:endParaRPr lang="en-US" sz="1042" dirty="0">
              <a:latin typeface="Apotos"/>
            </a:endParaRPr>
          </a:p>
        </p:txBody>
      </p:sp>
      <p:pic>
        <p:nvPicPr>
          <p:cNvPr id="20" name="Image 3" descr="preencoded.png">
            <a:extLst>
              <a:ext uri="{FF2B5EF4-FFF2-40B4-BE49-F238E27FC236}">
                <a16:creationId xmlns:a16="http://schemas.microsoft.com/office/drawing/2014/main" id="{E9A8CB68-6D96-FF48-7FAA-6AEC1E28D33B}"/>
              </a:ext>
            </a:extLst>
          </p:cNvPr>
          <p:cNvPicPr>
            <a:picLocks noChangeAspect="1"/>
          </p:cNvPicPr>
          <p:nvPr/>
        </p:nvPicPr>
        <p:blipFill>
          <a:blip r:embed="rId6"/>
          <a:stretch>
            <a:fillRect/>
          </a:stretch>
        </p:blipFill>
        <p:spPr>
          <a:xfrm>
            <a:off x="7133968" y="1702933"/>
            <a:ext cx="864493" cy="794048"/>
          </a:xfrm>
          <a:prstGeom prst="rect">
            <a:avLst/>
          </a:prstGeom>
        </p:spPr>
      </p:pic>
      <p:sp>
        <p:nvSpPr>
          <p:cNvPr id="21" name="Text 13">
            <a:extLst>
              <a:ext uri="{FF2B5EF4-FFF2-40B4-BE49-F238E27FC236}">
                <a16:creationId xmlns:a16="http://schemas.microsoft.com/office/drawing/2014/main" id="{C0600C8D-3BAD-3019-A3C3-9DF0994E62CF}"/>
              </a:ext>
            </a:extLst>
          </p:cNvPr>
          <p:cNvSpPr/>
          <p:nvPr/>
        </p:nvSpPr>
        <p:spPr>
          <a:xfrm>
            <a:off x="7133970" y="2538849"/>
            <a:ext cx="1330028" cy="167878"/>
          </a:xfrm>
          <a:prstGeom prst="rect">
            <a:avLst/>
          </a:prstGeom>
          <a:noFill/>
          <a:ln/>
        </p:spPr>
        <p:txBody>
          <a:bodyPr wrap="none" lIns="0" tIns="0" rIns="0" bIns="0" rtlCol="0" anchor="t"/>
          <a:lstStyle/>
          <a:p>
            <a:pPr>
              <a:lnSpc>
                <a:spcPts val="1292"/>
              </a:lnSpc>
            </a:pPr>
            <a:r>
              <a:rPr lang="en-US" sz="1042" dirty="0">
                <a:solidFill>
                  <a:srgbClr val="161613"/>
                </a:solidFill>
                <a:latin typeface="Apotos"/>
                <a:ea typeface="DM Sans Medium" pitchFamily="34" charset="-122"/>
                <a:cs typeface="DM Sans Medium" pitchFamily="34" charset="-120"/>
              </a:rPr>
              <a:t>Carta Geolitologica</a:t>
            </a:r>
            <a:endParaRPr lang="en-US" sz="1042" dirty="0">
              <a:latin typeface="Apotos"/>
            </a:endParaRPr>
          </a:p>
        </p:txBody>
      </p:sp>
      <p:pic>
        <p:nvPicPr>
          <p:cNvPr id="22" name="Image 4" descr="preencoded.png">
            <a:extLst>
              <a:ext uri="{FF2B5EF4-FFF2-40B4-BE49-F238E27FC236}">
                <a16:creationId xmlns:a16="http://schemas.microsoft.com/office/drawing/2014/main" id="{B651B8AB-CCF7-5E69-9DFF-0245502CC0F4}"/>
              </a:ext>
            </a:extLst>
          </p:cNvPr>
          <p:cNvPicPr>
            <a:picLocks noChangeAspect="1"/>
          </p:cNvPicPr>
          <p:nvPr/>
        </p:nvPicPr>
        <p:blipFill>
          <a:blip r:embed="rId7"/>
          <a:stretch>
            <a:fillRect/>
          </a:stretch>
        </p:blipFill>
        <p:spPr>
          <a:xfrm>
            <a:off x="8625151" y="1702933"/>
            <a:ext cx="864493" cy="794048"/>
          </a:xfrm>
          <a:prstGeom prst="rect">
            <a:avLst/>
          </a:prstGeom>
        </p:spPr>
      </p:pic>
      <p:sp>
        <p:nvSpPr>
          <p:cNvPr id="23" name="Text 14">
            <a:extLst>
              <a:ext uri="{FF2B5EF4-FFF2-40B4-BE49-F238E27FC236}">
                <a16:creationId xmlns:a16="http://schemas.microsoft.com/office/drawing/2014/main" id="{2F62238E-94B4-2ECF-9F37-17A4BFEA85E5}"/>
              </a:ext>
            </a:extLst>
          </p:cNvPr>
          <p:cNvSpPr/>
          <p:nvPr/>
        </p:nvSpPr>
        <p:spPr>
          <a:xfrm>
            <a:off x="8625153" y="2538849"/>
            <a:ext cx="1330028" cy="167878"/>
          </a:xfrm>
          <a:prstGeom prst="rect">
            <a:avLst/>
          </a:prstGeom>
          <a:noFill/>
          <a:ln/>
        </p:spPr>
        <p:txBody>
          <a:bodyPr wrap="none" lIns="0" tIns="0" rIns="0" bIns="0" rtlCol="0" anchor="t"/>
          <a:lstStyle/>
          <a:p>
            <a:pPr>
              <a:lnSpc>
                <a:spcPts val="1292"/>
              </a:lnSpc>
            </a:pPr>
            <a:r>
              <a:rPr lang="en-US" sz="1042" dirty="0">
                <a:solidFill>
                  <a:srgbClr val="161613"/>
                </a:solidFill>
                <a:latin typeface="Apotos"/>
                <a:ea typeface="DM Sans Medium" pitchFamily="34" charset="-122"/>
                <a:cs typeface="DM Sans Medium" pitchFamily="34" charset="-120"/>
              </a:rPr>
              <a:t>Gradi di Permeabilità</a:t>
            </a:r>
            <a:endParaRPr lang="en-US" sz="1042" dirty="0">
              <a:latin typeface="Apotos"/>
            </a:endParaRPr>
          </a:p>
        </p:txBody>
      </p:sp>
      <p:pic>
        <p:nvPicPr>
          <p:cNvPr id="24" name="Image 5" descr="preencoded.png">
            <a:extLst>
              <a:ext uri="{FF2B5EF4-FFF2-40B4-BE49-F238E27FC236}">
                <a16:creationId xmlns:a16="http://schemas.microsoft.com/office/drawing/2014/main" id="{FC88469F-D9E4-1803-ED62-634B5186E430}"/>
              </a:ext>
            </a:extLst>
          </p:cNvPr>
          <p:cNvPicPr>
            <a:picLocks noChangeAspect="1"/>
          </p:cNvPicPr>
          <p:nvPr/>
        </p:nvPicPr>
        <p:blipFill>
          <a:blip r:embed="rId8"/>
          <a:stretch>
            <a:fillRect/>
          </a:stretch>
        </p:blipFill>
        <p:spPr>
          <a:xfrm>
            <a:off x="10064819" y="1702931"/>
            <a:ext cx="864493" cy="804068"/>
          </a:xfrm>
          <a:prstGeom prst="rect">
            <a:avLst/>
          </a:prstGeom>
        </p:spPr>
      </p:pic>
      <p:sp>
        <p:nvSpPr>
          <p:cNvPr id="25" name="Text 15">
            <a:extLst>
              <a:ext uri="{FF2B5EF4-FFF2-40B4-BE49-F238E27FC236}">
                <a16:creationId xmlns:a16="http://schemas.microsoft.com/office/drawing/2014/main" id="{560D3187-9DC0-A633-8184-1CA4A4E6CD44}"/>
              </a:ext>
            </a:extLst>
          </p:cNvPr>
          <p:cNvSpPr/>
          <p:nvPr/>
        </p:nvSpPr>
        <p:spPr>
          <a:xfrm>
            <a:off x="10064820" y="2548870"/>
            <a:ext cx="1330028" cy="167878"/>
          </a:xfrm>
          <a:prstGeom prst="rect">
            <a:avLst/>
          </a:prstGeom>
          <a:noFill/>
          <a:ln/>
        </p:spPr>
        <p:txBody>
          <a:bodyPr wrap="none" lIns="0" tIns="0" rIns="0" bIns="0" rtlCol="0" anchor="t"/>
          <a:lstStyle/>
          <a:p>
            <a:pPr>
              <a:lnSpc>
                <a:spcPts val="1292"/>
              </a:lnSpc>
            </a:pPr>
            <a:r>
              <a:rPr lang="en-US" sz="1042" dirty="0">
                <a:solidFill>
                  <a:srgbClr val="161613"/>
                </a:solidFill>
                <a:latin typeface="Apotos"/>
                <a:ea typeface="DM Sans Medium" pitchFamily="34" charset="-122"/>
                <a:cs typeface="DM Sans Medium" pitchFamily="34" charset="-120"/>
              </a:rPr>
              <a:t>Geomorfologia</a:t>
            </a:r>
            <a:endParaRPr lang="en-US" sz="1042" dirty="0">
              <a:latin typeface="Apotos"/>
            </a:endParaRPr>
          </a:p>
        </p:txBody>
      </p:sp>
      <p:pic>
        <p:nvPicPr>
          <p:cNvPr id="26" name="Image 6" descr="preencoded.png">
            <a:extLst>
              <a:ext uri="{FF2B5EF4-FFF2-40B4-BE49-F238E27FC236}">
                <a16:creationId xmlns:a16="http://schemas.microsoft.com/office/drawing/2014/main" id="{48923CD7-886B-3895-0632-531506BCE56D}"/>
              </a:ext>
            </a:extLst>
          </p:cNvPr>
          <p:cNvPicPr>
            <a:picLocks noChangeAspect="1"/>
          </p:cNvPicPr>
          <p:nvPr/>
        </p:nvPicPr>
        <p:blipFill>
          <a:blip r:embed="rId9"/>
          <a:stretch>
            <a:fillRect/>
          </a:stretch>
        </p:blipFill>
        <p:spPr>
          <a:xfrm>
            <a:off x="11255491" y="1702933"/>
            <a:ext cx="866577" cy="800894"/>
          </a:xfrm>
          <a:prstGeom prst="rect">
            <a:avLst/>
          </a:prstGeom>
        </p:spPr>
      </p:pic>
      <p:sp>
        <p:nvSpPr>
          <p:cNvPr id="27" name="Text 16">
            <a:extLst>
              <a:ext uri="{FF2B5EF4-FFF2-40B4-BE49-F238E27FC236}">
                <a16:creationId xmlns:a16="http://schemas.microsoft.com/office/drawing/2014/main" id="{AA574A8A-F306-AD00-9639-445D39B7AFAD}"/>
              </a:ext>
            </a:extLst>
          </p:cNvPr>
          <p:cNvSpPr/>
          <p:nvPr/>
        </p:nvSpPr>
        <p:spPr>
          <a:xfrm>
            <a:off x="11255493" y="2545695"/>
            <a:ext cx="1333203" cy="167878"/>
          </a:xfrm>
          <a:prstGeom prst="rect">
            <a:avLst/>
          </a:prstGeom>
          <a:noFill/>
          <a:ln/>
        </p:spPr>
        <p:txBody>
          <a:bodyPr wrap="none" lIns="0" tIns="0" rIns="0" bIns="0" rtlCol="0" anchor="t"/>
          <a:lstStyle/>
          <a:p>
            <a:pPr>
              <a:lnSpc>
                <a:spcPts val="1292"/>
              </a:lnSpc>
            </a:pPr>
            <a:r>
              <a:rPr lang="en-US" sz="1042" dirty="0">
                <a:solidFill>
                  <a:srgbClr val="161613"/>
                </a:solidFill>
                <a:latin typeface="Apotos"/>
                <a:ea typeface="DM Sans Medium" pitchFamily="34" charset="-122"/>
                <a:cs typeface="DM Sans Medium" pitchFamily="34" charset="-120"/>
              </a:rPr>
              <a:t>Coperture</a:t>
            </a:r>
            <a:endParaRPr lang="en-US" sz="1042" dirty="0">
              <a:latin typeface="Apotos"/>
            </a:endParaRPr>
          </a:p>
        </p:txBody>
      </p:sp>
      <p:sp>
        <p:nvSpPr>
          <p:cNvPr id="28" name="Text 17">
            <a:extLst>
              <a:ext uri="{FF2B5EF4-FFF2-40B4-BE49-F238E27FC236}">
                <a16:creationId xmlns:a16="http://schemas.microsoft.com/office/drawing/2014/main" id="{A4C44BE6-A46D-7AA9-CAFB-B8AC639ECEB8}"/>
              </a:ext>
            </a:extLst>
          </p:cNvPr>
          <p:cNvSpPr/>
          <p:nvPr/>
        </p:nvSpPr>
        <p:spPr>
          <a:xfrm>
            <a:off x="2649151" y="3039507"/>
            <a:ext cx="2150070" cy="268684"/>
          </a:xfrm>
          <a:prstGeom prst="rect">
            <a:avLst/>
          </a:prstGeom>
          <a:noFill/>
          <a:ln/>
        </p:spPr>
        <p:txBody>
          <a:bodyPr wrap="none" lIns="0" tIns="0" rIns="0" bIns="0" rtlCol="0" anchor="t"/>
          <a:lstStyle/>
          <a:p>
            <a:pPr>
              <a:lnSpc>
                <a:spcPts val="2083"/>
              </a:lnSpc>
            </a:pPr>
            <a:r>
              <a:rPr lang="en-US" sz="1667" dirty="0">
                <a:solidFill>
                  <a:srgbClr val="161613"/>
                </a:solidFill>
                <a:latin typeface="Apotos"/>
                <a:ea typeface="DM Sans Medium" pitchFamily="34" charset="-122"/>
                <a:cs typeface="DM Sans Medium" pitchFamily="34" charset="-120"/>
              </a:rPr>
              <a:t>Scale 1:100.000</a:t>
            </a:r>
            <a:endParaRPr lang="en-US" sz="1667" dirty="0">
              <a:latin typeface="Apotos"/>
            </a:endParaRPr>
          </a:p>
        </p:txBody>
      </p:sp>
      <p:sp>
        <p:nvSpPr>
          <p:cNvPr id="29" name="Shape 18">
            <a:extLst>
              <a:ext uri="{FF2B5EF4-FFF2-40B4-BE49-F238E27FC236}">
                <a16:creationId xmlns:a16="http://schemas.microsoft.com/office/drawing/2014/main" id="{5B3F8DF7-8DF6-E6F5-F297-EAD39381130C}"/>
              </a:ext>
            </a:extLst>
          </p:cNvPr>
          <p:cNvSpPr/>
          <p:nvPr/>
        </p:nvSpPr>
        <p:spPr>
          <a:xfrm>
            <a:off x="2649152" y="3412969"/>
            <a:ext cx="10869018" cy="1279228"/>
          </a:xfrm>
          <a:prstGeom prst="roundRect">
            <a:avLst>
              <a:gd name="adj" fmla="val 1261"/>
            </a:avLst>
          </a:prstGeom>
          <a:noFill/>
          <a:ln w="7620">
            <a:solidFill>
              <a:srgbClr val="000000">
                <a:alpha val="8000"/>
              </a:srgbClr>
            </a:solidFill>
            <a:prstDash val="solid"/>
          </a:ln>
        </p:spPr>
        <p:txBody>
          <a:bodyPr/>
          <a:lstStyle/>
          <a:p>
            <a:endParaRPr lang="it-IT" sz="1250">
              <a:latin typeface="Apotos"/>
            </a:endParaRPr>
          </a:p>
        </p:txBody>
      </p:sp>
      <p:sp>
        <p:nvSpPr>
          <p:cNvPr id="30" name="Shape 19">
            <a:extLst>
              <a:ext uri="{FF2B5EF4-FFF2-40B4-BE49-F238E27FC236}">
                <a16:creationId xmlns:a16="http://schemas.microsoft.com/office/drawing/2014/main" id="{2B27EC38-8BE9-F950-1136-2ADC4CBFD5B2}"/>
              </a:ext>
            </a:extLst>
          </p:cNvPr>
          <p:cNvSpPr/>
          <p:nvPr/>
        </p:nvSpPr>
        <p:spPr>
          <a:xfrm>
            <a:off x="2655502" y="3419319"/>
            <a:ext cx="9536498" cy="1266528"/>
          </a:xfrm>
          <a:prstGeom prst="rect">
            <a:avLst/>
          </a:prstGeom>
          <a:solidFill>
            <a:srgbClr val="FFFFFF">
              <a:alpha val="4000"/>
            </a:srgbClr>
          </a:solidFill>
          <a:ln/>
        </p:spPr>
        <p:txBody>
          <a:bodyPr/>
          <a:lstStyle/>
          <a:p>
            <a:endParaRPr lang="it-IT" sz="1250">
              <a:latin typeface="Apotos"/>
            </a:endParaRPr>
          </a:p>
        </p:txBody>
      </p:sp>
      <p:pic>
        <p:nvPicPr>
          <p:cNvPr id="31" name="Image 7" descr="preencoded.png">
            <a:extLst>
              <a:ext uri="{FF2B5EF4-FFF2-40B4-BE49-F238E27FC236}">
                <a16:creationId xmlns:a16="http://schemas.microsoft.com/office/drawing/2014/main" id="{0D227BF9-4294-AA00-03EB-765DFB616500}"/>
              </a:ext>
            </a:extLst>
          </p:cNvPr>
          <p:cNvPicPr>
            <a:picLocks noChangeAspect="1"/>
          </p:cNvPicPr>
          <p:nvPr/>
        </p:nvPicPr>
        <p:blipFill>
          <a:blip r:embed="rId10"/>
          <a:stretch>
            <a:fillRect/>
          </a:stretch>
        </p:blipFill>
        <p:spPr>
          <a:xfrm>
            <a:off x="2763352" y="3467537"/>
            <a:ext cx="1033859" cy="948730"/>
          </a:xfrm>
          <a:prstGeom prst="rect">
            <a:avLst/>
          </a:prstGeom>
        </p:spPr>
      </p:pic>
      <p:sp>
        <p:nvSpPr>
          <p:cNvPr id="32" name="Text 20">
            <a:extLst>
              <a:ext uri="{FF2B5EF4-FFF2-40B4-BE49-F238E27FC236}">
                <a16:creationId xmlns:a16="http://schemas.microsoft.com/office/drawing/2014/main" id="{747DF2D6-1AB9-2233-3220-66229151C7EE}"/>
              </a:ext>
            </a:extLst>
          </p:cNvPr>
          <p:cNvSpPr/>
          <p:nvPr/>
        </p:nvSpPr>
        <p:spPr>
          <a:xfrm>
            <a:off x="2763352" y="4458137"/>
            <a:ext cx="1343819" cy="167878"/>
          </a:xfrm>
          <a:prstGeom prst="rect">
            <a:avLst/>
          </a:prstGeom>
          <a:noFill/>
          <a:ln/>
        </p:spPr>
        <p:txBody>
          <a:bodyPr wrap="none" lIns="0" tIns="0" rIns="0" bIns="0" rtlCol="0" anchor="t"/>
          <a:lstStyle/>
          <a:p>
            <a:pPr>
              <a:lnSpc>
                <a:spcPts val="1292"/>
              </a:lnSpc>
            </a:pPr>
            <a:r>
              <a:rPr lang="en-US" sz="1042" dirty="0">
                <a:solidFill>
                  <a:srgbClr val="161613"/>
                </a:solidFill>
                <a:latin typeface="Apotos"/>
                <a:ea typeface="DM Sans Medium" pitchFamily="34" charset="-122"/>
                <a:cs typeface="DM Sans Medium" pitchFamily="34" charset="-120"/>
              </a:rPr>
              <a:t>Carta Geolitologica</a:t>
            </a:r>
            <a:endParaRPr lang="en-US" sz="1042" dirty="0">
              <a:latin typeface="Apotos"/>
            </a:endParaRPr>
          </a:p>
        </p:txBody>
      </p:sp>
      <p:pic>
        <p:nvPicPr>
          <p:cNvPr id="33" name="Image 8" descr="preencoded.png">
            <a:extLst>
              <a:ext uri="{FF2B5EF4-FFF2-40B4-BE49-F238E27FC236}">
                <a16:creationId xmlns:a16="http://schemas.microsoft.com/office/drawing/2014/main" id="{9AF9E557-F94E-CAF6-4F06-DB6B57A43370}"/>
              </a:ext>
            </a:extLst>
          </p:cNvPr>
          <p:cNvPicPr>
            <a:picLocks noChangeAspect="1"/>
          </p:cNvPicPr>
          <p:nvPr/>
        </p:nvPicPr>
        <p:blipFill>
          <a:blip r:embed="rId11"/>
          <a:stretch>
            <a:fillRect/>
          </a:stretch>
        </p:blipFill>
        <p:spPr>
          <a:xfrm>
            <a:off x="4467862" y="3467537"/>
            <a:ext cx="1031776" cy="952897"/>
          </a:xfrm>
          <a:prstGeom prst="rect">
            <a:avLst/>
          </a:prstGeom>
        </p:spPr>
      </p:pic>
      <p:sp>
        <p:nvSpPr>
          <p:cNvPr id="34" name="Text 21">
            <a:extLst>
              <a:ext uri="{FF2B5EF4-FFF2-40B4-BE49-F238E27FC236}">
                <a16:creationId xmlns:a16="http://schemas.microsoft.com/office/drawing/2014/main" id="{D85D9236-3DEA-317B-4904-95D3B2DA9BB7}"/>
              </a:ext>
            </a:extLst>
          </p:cNvPr>
          <p:cNvSpPr/>
          <p:nvPr/>
        </p:nvSpPr>
        <p:spPr>
          <a:xfrm>
            <a:off x="4467862" y="4462304"/>
            <a:ext cx="1508026" cy="167878"/>
          </a:xfrm>
          <a:prstGeom prst="rect">
            <a:avLst/>
          </a:prstGeom>
          <a:noFill/>
          <a:ln/>
        </p:spPr>
        <p:txBody>
          <a:bodyPr wrap="none" lIns="0" tIns="0" rIns="0" bIns="0" rtlCol="0" anchor="t"/>
          <a:lstStyle/>
          <a:p>
            <a:pPr>
              <a:lnSpc>
                <a:spcPts val="1292"/>
              </a:lnSpc>
            </a:pPr>
            <a:r>
              <a:rPr lang="en-US" sz="1042" dirty="0">
                <a:solidFill>
                  <a:srgbClr val="161613"/>
                </a:solidFill>
                <a:latin typeface="Apotos"/>
                <a:ea typeface="DM Sans Medium" pitchFamily="34" charset="-122"/>
                <a:cs typeface="DM Sans Medium" pitchFamily="34" charset="-120"/>
              </a:rPr>
              <a:t>Complessi Idrogeologici</a:t>
            </a:r>
            <a:endParaRPr lang="en-US" sz="1042" dirty="0">
              <a:latin typeface="Apotos"/>
            </a:endParaRPr>
          </a:p>
        </p:txBody>
      </p:sp>
      <p:pic>
        <p:nvPicPr>
          <p:cNvPr id="35" name="Image 9" descr="preencoded.png">
            <a:extLst>
              <a:ext uri="{FF2B5EF4-FFF2-40B4-BE49-F238E27FC236}">
                <a16:creationId xmlns:a16="http://schemas.microsoft.com/office/drawing/2014/main" id="{013438AB-705B-2868-4B97-894F9AD6F735}"/>
              </a:ext>
            </a:extLst>
          </p:cNvPr>
          <p:cNvPicPr>
            <a:picLocks noChangeAspect="1"/>
          </p:cNvPicPr>
          <p:nvPr/>
        </p:nvPicPr>
        <p:blipFill>
          <a:blip r:embed="rId12"/>
          <a:stretch>
            <a:fillRect/>
          </a:stretch>
        </p:blipFill>
        <p:spPr>
          <a:xfrm>
            <a:off x="6229297" y="3467537"/>
            <a:ext cx="1032371" cy="949523"/>
          </a:xfrm>
          <a:prstGeom prst="rect">
            <a:avLst/>
          </a:prstGeom>
        </p:spPr>
      </p:pic>
      <p:sp>
        <p:nvSpPr>
          <p:cNvPr id="36" name="Text 22">
            <a:extLst>
              <a:ext uri="{FF2B5EF4-FFF2-40B4-BE49-F238E27FC236}">
                <a16:creationId xmlns:a16="http://schemas.microsoft.com/office/drawing/2014/main" id="{39DFF7A0-6245-94F2-5307-717B43D34450}"/>
              </a:ext>
            </a:extLst>
          </p:cNvPr>
          <p:cNvSpPr/>
          <p:nvPr/>
        </p:nvSpPr>
        <p:spPr>
          <a:xfrm>
            <a:off x="6229297" y="4458930"/>
            <a:ext cx="1375271" cy="167878"/>
          </a:xfrm>
          <a:prstGeom prst="rect">
            <a:avLst/>
          </a:prstGeom>
          <a:noFill/>
          <a:ln/>
        </p:spPr>
        <p:txBody>
          <a:bodyPr wrap="none" lIns="0" tIns="0" rIns="0" bIns="0" rtlCol="0" anchor="t"/>
          <a:lstStyle/>
          <a:p>
            <a:pPr>
              <a:lnSpc>
                <a:spcPts val="1292"/>
              </a:lnSpc>
            </a:pPr>
            <a:r>
              <a:rPr lang="en-US" sz="1042" dirty="0">
                <a:solidFill>
                  <a:srgbClr val="161613"/>
                </a:solidFill>
                <a:latin typeface="Apotos"/>
                <a:ea typeface="DM Sans Medium" pitchFamily="34" charset="-122"/>
                <a:cs typeface="DM Sans Medium" pitchFamily="34" charset="-120"/>
              </a:rPr>
              <a:t>Grado di Permeabilità</a:t>
            </a:r>
            <a:endParaRPr lang="en-US" sz="1042" dirty="0">
              <a:latin typeface="Apotos"/>
            </a:endParaRPr>
          </a:p>
        </p:txBody>
      </p:sp>
      <p:pic>
        <p:nvPicPr>
          <p:cNvPr id="37" name="Image 10" descr="preencoded.png">
            <a:extLst>
              <a:ext uri="{FF2B5EF4-FFF2-40B4-BE49-F238E27FC236}">
                <a16:creationId xmlns:a16="http://schemas.microsoft.com/office/drawing/2014/main" id="{DE53AF20-1B01-E33E-7131-85D39FC1770C}"/>
              </a:ext>
            </a:extLst>
          </p:cNvPr>
          <p:cNvPicPr>
            <a:picLocks noChangeAspect="1"/>
          </p:cNvPicPr>
          <p:nvPr/>
        </p:nvPicPr>
        <p:blipFill>
          <a:blip r:embed="rId13"/>
          <a:stretch>
            <a:fillRect/>
          </a:stretch>
        </p:blipFill>
        <p:spPr>
          <a:xfrm>
            <a:off x="7923037" y="3467537"/>
            <a:ext cx="1032371" cy="954782"/>
          </a:xfrm>
          <a:prstGeom prst="rect">
            <a:avLst/>
          </a:prstGeom>
        </p:spPr>
      </p:pic>
      <p:sp>
        <p:nvSpPr>
          <p:cNvPr id="38" name="Text 23">
            <a:extLst>
              <a:ext uri="{FF2B5EF4-FFF2-40B4-BE49-F238E27FC236}">
                <a16:creationId xmlns:a16="http://schemas.microsoft.com/office/drawing/2014/main" id="{197B8D94-2356-C693-EE55-8BBB20FCFC71}"/>
              </a:ext>
            </a:extLst>
          </p:cNvPr>
          <p:cNvSpPr/>
          <p:nvPr/>
        </p:nvSpPr>
        <p:spPr>
          <a:xfrm>
            <a:off x="7923037" y="4464189"/>
            <a:ext cx="1343819" cy="167878"/>
          </a:xfrm>
          <a:prstGeom prst="rect">
            <a:avLst/>
          </a:prstGeom>
          <a:noFill/>
          <a:ln/>
        </p:spPr>
        <p:txBody>
          <a:bodyPr wrap="none" lIns="0" tIns="0" rIns="0" bIns="0" rtlCol="0" anchor="t"/>
          <a:lstStyle/>
          <a:p>
            <a:pPr>
              <a:lnSpc>
                <a:spcPts val="1292"/>
              </a:lnSpc>
            </a:pPr>
            <a:r>
              <a:rPr lang="en-US" sz="1042" dirty="0">
                <a:solidFill>
                  <a:srgbClr val="161613"/>
                </a:solidFill>
                <a:latin typeface="Apotos"/>
                <a:ea typeface="DM Sans Medium" pitchFamily="34" charset="-122"/>
                <a:cs typeface="DM Sans Medium" pitchFamily="34" charset="-120"/>
              </a:rPr>
              <a:t>Coperture</a:t>
            </a:r>
            <a:endParaRPr lang="en-US" sz="1042" dirty="0">
              <a:latin typeface="Apotos"/>
            </a:endParaRPr>
          </a:p>
        </p:txBody>
      </p:sp>
      <p:pic>
        <p:nvPicPr>
          <p:cNvPr id="39" name="Image 11" descr="preencoded.png">
            <a:extLst>
              <a:ext uri="{FF2B5EF4-FFF2-40B4-BE49-F238E27FC236}">
                <a16:creationId xmlns:a16="http://schemas.microsoft.com/office/drawing/2014/main" id="{373B2C2F-FE50-D76A-880E-D277CBC15412}"/>
              </a:ext>
            </a:extLst>
          </p:cNvPr>
          <p:cNvPicPr>
            <a:picLocks noChangeAspect="1"/>
          </p:cNvPicPr>
          <p:nvPr/>
        </p:nvPicPr>
        <p:blipFill>
          <a:blip r:embed="rId14"/>
          <a:stretch>
            <a:fillRect/>
          </a:stretch>
        </p:blipFill>
        <p:spPr>
          <a:xfrm>
            <a:off x="9560968" y="3467537"/>
            <a:ext cx="1032371" cy="960338"/>
          </a:xfrm>
          <a:prstGeom prst="rect">
            <a:avLst/>
          </a:prstGeom>
        </p:spPr>
      </p:pic>
      <p:sp>
        <p:nvSpPr>
          <p:cNvPr id="40" name="Text 24">
            <a:extLst>
              <a:ext uri="{FF2B5EF4-FFF2-40B4-BE49-F238E27FC236}">
                <a16:creationId xmlns:a16="http://schemas.microsoft.com/office/drawing/2014/main" id="{8DFB1440-6B29-14EB-94CF-BD53ACDA3C11}"/>
              </a:ext>
            </a:extLst>
          </p:cNvPr>
          <p:cNvSpPr/>
          <p:nvPr/>
        </p:nvSpPr>
        <p:spPr>
          <a:xfrm>
            <a:off x="9560968" y="4469745"/>
            <a:ext cx="1343819" cy="167878"/>
          </a:xfrm>
          <a:prstGeom prst="rect">
            <a:avLst/>
          </a:prstGeom>
          <a:noFill/>
          <a:ln/>
        </p:spPr>
        <p:txBody>
          <a:bodyPr wrap="none" lIns="0" tIns="0" rIns="0" bIns="0" rtlCol="0" anchor="t"/>
          <a:lstStyle/>
          <a:p>
            <a:pPr>
              <a:lnSpc>
                <a:spcPts val="1292"/>
              </a:lnSpc>
            </a:pPr>
            <a:r>
              <a:rPr lang="en-US" sz="1042" dirty="0">
                <a:solidFill>
                  <a:srgbClr val="161613"/>
                </a:solidFill>
                <a:latin typeface="Apotos"/>
                <a:ea typeface="DM Sans Medium" pitchFamily="34" charset="-122"/>
                <a:cs typeface="DM Sans Medium" pitchFamily="34" charset="-120"/>
              </a:rPr>
              <a:t>Geomorfologia</a:t>
            </a:r>
            <a:endParaRPr lang="en-US" sz="1042" dirty="0">
              <a:latin typeface="Apotos"/>
            </a:endParaRPr>
          </a:p>
        </p:txBody>
      </p:sp>
      <p:pic>
        <p:nvPicPr>
          <p:cNvPr id="41" name="Image 12" descr="preencoded.png">
            <a:extLst>
              <a:ext uri="{FF2B5EF4-FFF2-40B4-BE49-F238E27FC236}">
                <a16:creationId xmlns:a16="http://schemas.microsoft.com/office/drawing/2014/main" id="{7B996DD3-ED28-04FF-4707-DCD5BE1480EE}"/>
              </a:ext>
            </a:extLst>
          </p:cNvPr>
          <p:cNvPicPr>
            <a:picLocks noChangeAspect="1"/>
          </p:cNvPicPr>
          <p:nvPr/>
        </p:nvPicPr>
        <p:blipFill>
          <a:blip r:embed="rId15"/>
          <a:stretch>
            <a:fillRect/>
          </a:stretch>
        </p:blipFill>
        <p:spPr>
          <a:xfrm>
            <a:off x="10988540" y="3467537"/>
            <a:ext cx="1034455" cy="945555"/>
          </a:xfrm>
          <a:prstGeom prst="rect">
            <a:avLst/>
          </a:prstGeom>
        </p:spPr>
      </p:pic>
      <p:sp>
        <p:nvSpPr>
          <p:cNvPr id="42" name="Text 25">
            <a:extLst>
              <a:ext uri="{FF2B5EF4-FFF2-40B4-BE49-F238E27FC236}">
                <a16:creationId xmlns:a16="http://schemas.microsoft.com/office/drawing/2014/main" id="{64AEBCA7-888A-54D1-641B-1FADF1424013}"/>
              </a:ext>
            </a:extLst>
          </p:cNvPr>
          <p:cNvSpPr/>
          <p:nvPr/>
        </p:nvSpPr>
        <p:spPr>
          <a:xfrm>
            <a:off x="10988542" y="4454962"/>
            <a:ext cx="1343819" cy="167878"/>
          </a:xfrm>
          <a:prstGeom prst="rect">
            <a:avLst/>
          </a:prstGeom>
          <a:noFill/>
          <a:ln/>
        </p:spPr>
        <p:txBody>
          <a:bodyPr wrap="none" lIns="0" tIns="0" rIns="0" bIns="0" rtlCol="0" anchor="t"/>
          <a:lstStyle/>
          <a:p>
            <a:pPr>
              <a:lnSpc>
                <a:spcPts val="1292"/>
              </a:lnSpc>
            </a:pPr>
            <a:r>
              <a:rPr lang="en-US" sz="1042" dirty="0">
                <a:solidFill>
                  <a:srgbClr val="161613"/>
                </a:solidFill>
                <a:latin typeface="Apotos"/>
                <a:ea typeface="DM Sans Medium" pitchFamily="34" charset="-122"/>
                <a:cs typeface="DM Sans Medium" pitchFamily="34" charset="-120"/>
              </a:rPr>
              <a:t>Frane</a:t>
            </a:r>
            <a:endParaRPr lang="en-US" sz="1042" dirty="0">
              <a:latin typeface="Apotos"/>
            </a:endParaRPr>
          </a:p>
        </p:txBody>
      </p:sp>
      <p:sp>
        <p:nvSpPr>
          <p:cNvPr id="43" name="Text 26">
            <a:extLst>
              <a:ext uri="{FF2B5EF4-FFF2-40B4-BE49-F238E27FC236}">
                <a16:creationId xmlns:a16="http://schemas.microsoft.com/office/drawing/2014/main" id="{526EBF80-AA14-30C7-EDA5-55787AC3D618}"/>
              </a:ext>
            </a:extLst>
          </p:cNvPr>
          <p:cNvSpPr/>
          <p:nvPr/>
        </p:nvSpPr>
        <p:spPr>
          <a:xfrm>
            <a:off x="2649151" y="4796969"/>
            <a:ext cx="2150070" cy="268684"/>
          </a:xfrm>
          <a:prstGeom prst="rect">
            <a:avLst/>
          </a:prstGeom>
          <a:noFill/>
          <a:ln/>
        </p:spPr>
        <p:txBody>
          <a:bodyPr wrap="none" lIns="0" tIns="0" rIns="0" bIns="0" rtlCol="0" anchor="t"/>
          <a:lstStyle/>
          <a:p>
            <a:pPr>
              <a:lnSpc>
                <a:spcPts val="2083"/>
              </a:lnSpc>
            </a:pPr>
            <a:r>
              <a:rPr lang="en-US" sz="1667" dirty="0">
                <a:solidFill>
                  <a:srgbClr val="161613"/>
                </a:solidFill>
                <a:latin typeface="Apotos"/>
                <a:ea typeface="DM Sans Medium" pitchFamily="34" charset="-122"/>
                <a:cs typeface="DM Sans Medium" pitchFamily="34" charset="-120"/>
              </a:rPr>
              <a:t>Scale 1:25.000</a:t>
            </a:r>
            <a:endParaRPr lang="en-US" sz="1667" dirty="0">
              <a:latin typeface="Apotos"/>
            </a:endParaRPr>
          </a:p>
        </p:txBody>
      </p:sp>
      <p:sp>
        <p:nvSpPr>
          <p:cNvPr id="44" name="Shape 27">
            <a:extLst>
              <a:ext uri="{FF2B5EF4-FFF2-40B4-BE49-F238E27FC236}">
                <a16:creationId xmlns:a16="http://schemas.microsoft.com/office/drawing/2014/main" id="{4AE14483-0353-64CD-DFF4-E45A9C192C46}"/>
              </a:ext>
            </a:extLst>
          </p:cNvPr>
          <p:cNvSpPr/>
          <p:nvPr/>
        </p:nvSpPr>
        <p:spPr>
          <a:xfrm>
            <a:off x="2649152" y="5170428"/>
            <a:ext cx="10869018" cy="1282105"/>
          </a:xfrm>
          <a:prstGeom prst="roundRect">
            <a:avLst>
              <a:gd name="adj" fmla="val 1258"/>
            </a:avLst>
          </a:prstGeom>
          <a:noFill/>
          <a:ln w="7620">
            <a:solidFill>
              <a:srgbClr val="000000">
                <a:alpha val="8000"/>
              </a:srgbClr>
            </a:solidFill>
            <a:prstDash val="solid"/>
          </a:ln>
        </p:spPr>
        <p:txBody>
          <a:bodyPr/>
          <a:lstStyle/>
          <a:p>
            <a:endParaRPr lang="it-IT" sz="1250">
              <a:latin typeface="Apotos"/>
            </a:endParaRPr>
          </a:p>
        </p:txBody>
      </p:sp>
      <p:sp>
        <p:nvSpPr>
          <p:cNvPr id="45" name="Shape 28">
            <a:extLst>
              <a:ext uri="{FF2B5EF4-FFF2-40B4-BE49-F238E27FC236}">
                <a16:creationId xmlns:a16="http://schemas.microsoft.com/office/drawing/2014/main" id="{DA942D37-9E13-9FEC-CE67-0D384816BA44}"/>
              </a:ext>
            </a:extLst>
          </p:cNvPr>
          <p:cNvSpPr/>
          <p:nvPr/>
        </p:nvSpPr>
        <p:spPr>
          <a:xfrm>
            <a:off x="2655502" y="5176778"/>
            <a:ext cx="9536498" cy="1269405"/>
          </a:xfrm>
          <a:prstGeom prst="rect">
            <a:avLst/>
          </a:prstGeom>
          <a:solidFill>
            <a:srgbClr val="FFFFFF">
              <a:alpha val="4000"/>
            </a:srgbClr>
          </a:solidFill>
          <a:ln/>
        </p:spPr>
        <p:txBody>
          <a:bodyPr/>
          <a:lstStyle/>
          <a:p>
            <a:endParaRPr lang="it-IT" sz="1250">
              <a:latin typeface="Apotos"/>
            </a:endParaRPr>
          </a:p>
        </p:txBody>
      </p:sp>
      <p:pic>
        <p:nvPicPr>
          <p:cNvPr id="46" name="Image 13" descr="preencoded.png">
            <a:extLst>
              <a:ext uri="{FF2B5EF4-FFF2-40B4-BE49-F238E27FC236}">
                <a16:creationId xmlns:a16="http://schemas.microsoft.com/office/drawing/2014/main" id="{B5850200-8A7A-6570-AC38-82C441956B81}"/>
              </a:ext>
            </a:extLst>
          </p:cNvPr>
          <p:cNvPicPr>
            <a:picLocks noChangeAspect="1"/>
          </p:cNvPicPr>
          <p:nvPr/>
        </p:nvPicPr>
        <p:blipFill>
          <a:blip r:embed="rId16"/>
          <a:stretch>
            <a:fillRect/>
          </a:stretch>
        </p:blipFill>
        <p:spPr>
          <a:xfrm>
            <a:off x="2763352" y="5224999"/>
            <a:ext cx="1033859" cy="952203"/>
          </a:xfrm>
          <a:prstGeom prst="rect">
            <a:avLst/>
          </a:prstGeom>
        </p:spPr>
      </p:pic>
      <p:sp>
        <p:nvSpPr>
          <p:cNvPr id="47" name="Text 29">
            <a:extLst>
              <a:ext uri="{FF2B5EF4-FFF2-40B4-BE49-F238E27FC236}">
                <a16:creationId xmlns:a16="http://schemas.microsoft.com/office/drawing/2014/main" id="{AC7E48F6-D293-4947-289F-55A3EB368BBA}"/>
              </a:ext>
            </a:extLst>
          </p:cNvPr>
          <p:cNvSpPr/>
          <p:nvPr/>
        </p:nvSpPr>
        <p:spPr>
          <a:xfrm>
            <a:off x="2763352" y="6219071"/>
            <a:ext cx="1343819" cy="167878"/>
          </a:xfrm>
          <a:prstGeom prst="rect">
            <a:avLst/>
          </a:prstGeom>
          <a:noFill/>
          <a:ln/>
        </p:spPr>
        <p:txBody>
          <a:bodyPr wrap="none" lIns="0" tIns="0" rIns="0" bIns="0" rtlCol="0" anchor="t"/>
          <a:lstStyle/>
          <a:p>
            <a:pPr>
              <a:lnSpc>
                <a:spcPts val="1292"/>
              </a:lnSpc>
            </a:pPr>
            <a:r>
              <a:rPr lang="en-US" sz="1042" dirty="0">
                <a:solidFill>
                  <a:srgbClr val="161613"/>
                </a:solidFill>
                <a:latin typeface="Apotos"/>
                <a:ea typeface="DM Sans Medium" pitchFamily="34" charset="-122"/>
                <a:cs typeface="DM Sans Medium" pitchFamily="34" charset="-120"/>
              </a:rPr>
              <a:t>Carta Geolitologica</a:t>
            </a:r>
            <a:endParaRPr lang="en-US" sz="1042" dirty="0">
              <a:latin typeface="Apotos"/>
            </a:endParaRPr>
          </a:p>
        </p:txBody>
      </p:sp>
      <p:pic>
        <p:nvPicPr>
          <p:cNvPr id="48" name="Image 14" descr="preencoded.png">
            <a:extLst>
              <a:ext uri="{FF2B5EF4-FFF2-40B4-BE49-F238E27FC236}">
                <a16:creationId xmlns:a16="http://schemas.microsoft.com/office/drawing/2014/main" id="{D2943FE8-0B59-CD0C-92BF-6C9E3AF1A9C5}"/>
              </a:ext>
            </a:extLst>
          </p:cNvPr>
          <p:cNvPicPr>
            <a:picLocks noChangeAspect="1"/>
          </p:cNvPicPr>
          <p:nvPr/>
        </p:nvPicPr>
        <p:blipFill>
          <a:blip r:embed="rId17"/>
          <a:stretch>
            <a:fillRect/>
          </a:stretch>
        </p:blipFill>
        <p:spPr>
          <a:xfrm>
            <a:off x="4377709" y="5224999"/>
            <a:ext cx="1031776" cy="955873"/>
          </a:xfrm>
          <a:prstGeom prst="rect">
            <a:avLst/>
          </a:prstGeom>
        </p:spPr>
      </p:pic>
      <p:sp>
        <p:nvSpPr>
          <p:cNvPr id="49" name="Text 30">
            <a:extLst>
              <a:ext uri="{FF2B5EF4-FFF2-40B4-BE49-F238E27FC236}">
                <a16:creationId xmlns:a16="http://schemas.microsoft.com/office/drawing/2014/main" id="{7DD51F1D-BD9D-4864-278A-3A00BE2261F0}"/>
              </a:ext>
            </a:extLst>
          </p:cNvPr>
          <p:cNvSpPr/>
          <p:nvPr/>
        </p:nvSpPr>
        <p:spPr>
          <a:xfrm>
            <a:off x="4377709" y="6222742"/>
            <a:ext cx="1508026" cy="167878"/>
          </a:xfrm>
          <a:prstGeom prst="rect">
            <a:avLst/>
          </a:prstGeom>
          <a:noFill/>
          <a:ln/>
        </p:spPr>
        <p:txBody>
          <a:bodyPr wrap="none" lIns="0" tIns="0" rIns="0" bIns="0" rtlCol="0" anchor="t"/>
          <a:lstStyle/>
          <a:p>
            <a:pPr>
              <a:lnSpc>
                <a:spcPts val="1292"/>
              </a:lnSpc>
            </a:pPr>
            <a:r>
              <a:rPr lang="en-US" sz="1042" dirty="0">
                <a:solidFill>
                  <a:srgbClr val="161613"/>
                </a:solidFill>
                <a:latin typeface="Apotos"/>
                <a:ea typeface="DM Sans Medium" pitchFamily="34" charset="-122"/>
                <a:cs typeface="DM Sans Medium" pitchFamily="34" charset="-120"/>
              </a:rPr>
              <a:t>Complessi Idrogeologici</a:t>
            </a:r>
            <a:endParaRPr lang="en-US" sz="1042" dirty="0">
              <a:latin typeface="Apotos"/>
            </a:endParaRPr>
          </a:p>
        </p:txBody>
      </p:sp>
      <p:pic>
        <p:nvPicPr>
          <p:cNvPr id="50" name="Image 15" descr="preencoded.png">
            <a:extLst>
              <a:ext uri="{FF2B5EF4-FFF2-40B4-BE49-F238E27FC236}">
                <a16:creationId xmlns:a16="http://schemas.microsoft.com/office/drawing/2014/main" id="{2EB80A0F-2046-E40C-74CB-0AF706CDD410}"/>
              </a:ext>
            </a:extLst>
          </p:cNvPr>
          <p:cNvPicPr>
            <a:picLocks noChangeAspect="1"/>
          </p:cNvPicPr>
          <p:nvPr/>
        </p:nvPicPr>
        <p:blipFill>
          <a:blip r:embed="rId18"/>
          <a:stretch>
            <a:fillRect/>
          </a:stretch>
        </p:blipFill>
        <p:spPr>
          <a:xfrm>
            <a:off x="6186367" y="5224999"/>
            <a:ext cx="1032371" cy="947043"/>
          </a:xfrm>
          <a:prstGeom prst="rect">
            <a:avLst/>
          </a:prstGeom>
        </p:spPr>
      </p:pic>
      <p:sp>
        <p:nvSpPr>
          <p:cNvPr id="51" name="Text 31">
            <a:extLst>
              <a:ext uri="{FF2B5EF4-FFF2-40B4-BE49-F238E27FC236}">
                <a16:creationId xmlns:a16="http://schemas.microsoft.com/office/drawing/2014/main" id="{D141D315-AEFA-851C-9931-D18ABC6C2BFC}"/>
              </a:ext>
            </a:extLst>
          </p:cNvPr>
          <p:cNvSpPr/>
          <p:nvPr/>
        </p:nvSpPr>
        <p:spPr>
          <a:xfrm>
            <a:off x="6186367" y="6213912"/>
            <a:ext cx="1375271" cy="167878"/>
          </a:xfrm>
          <a:prstGeom prst="rect">
            <a:avLst/>
          </a:prstGeom>
          <a:noFill/>
          <a:ln/>
        </p:spPr>
        <p:txBody>
          <a:bodyPr wrap="none" lIns="0" tIns="0" rIns="0" bIns="0" rtlCol="0" anchor="t"/>
          <a:lstStyle/>
          <a:p>
            <a:pPr>
              <a:lnSpc>
                <a:spcPts val="1292"/>
              </a:lnSpc>
            </a:pPr>
            <a:r>
              <a:rPr lang="en-US" sz="1042" dirty="0">
                <a:solidFill>
                  <a:srgbClr val="161613"/>
                </a:solidFill>
                <a:latin typeface="Apotos"/>
                <a:ea typeface="DM Sans Medium" pitchFamily="34" charset="-122"/>
                <a:cs typeface="DM Sans Medium" pitchFamily="34" charset="-120"/>
              </a:rPr>
              <a:t>Grado di Permeabilità</a:t>
            </a:r>
            <a:endParaRPr lang="en-US" sz="1042" dirty="0">
              <a:latin typeface="Apotos"/>
            </a:endParaRPr>
          </a:p>
        </p:txBody>
      </p:sp>
      <p:pic>
        <p:nvPicPr>
          <p:cNvPr id="52" name="Image 16" descr="preencoded.png">
            <a:extLst>
              <a:ext uri="{FF2B5EF4-FFF2-40B4-BE49-F238E27FC236}">
                <a16:creationId xmlns:a16="http://schemas.microsoft.com/office/drawing/2014/main" id="{FB09F5F7-4263-BE86-1150-EB55634D78C2}"/>
              </a:ext>
            </a:extLst>
          </p:cNvPr>
          <p:cNvPicPr>
            <a:picLocks noChangeAspect="1"/>
          </p:cNvPicPr>
          <p:nvPr/>
        </p:nvPicPr>
        <p:blipFill>
          <a:blip r:embed="rId19"/>
          <a:stretch>
            <a:fillRect/>
          </a:stretch>
        </p:blipFill>
        <p:spPr>
          <a:xfrm>
            <a:off x="7944502" y="5225000"/>
            <a:ext cx="1032371" cy="957461"/>
          </a:xfrm>
          <a:prstGeom prst="rect">
            <a:avLst/>
          </a:prstGeom>
        </p:spPr>
      </p:pic>
      <p:sp>
        <p:nvSpPr>
          <p:cNvPr id="53" name="Text 32">
            <a:extLst>
              <a:ext uri="{FF2B5EF4-FFF2-40B4-BE49-F238E27FC236}">
                <a16:creationId xmlns:a16="http://schemas.microsoft.com/office/drawing/2014/main" id="{39652558-5E3B-196F-AA06-47287B2B407D}"/>
              </a:ext>
            </a:extLst>
          </p:cNvPr>
          <p:cNvSpPr/>
          <p:nvPr/>
        </p:nvSpPr>
        <p:spPr>
          <a:xfrm>
            <a:off x="7944502" y="6224329"/>
            <a:ext cx="1343819" cy="167878"/>
          </a:xfrm>
          <a:prstGeom prst="rect">
            <a:avLst/>
          </a:prstGeom>
          <a:noFill/>
          <a:ln/>
        </p:spPr>
        <p:txBody>
          <a:bodyPr wrap="none" lIns="0" tIns="0" rIns="0" bIns="0" rtlCol="0" anchor="t"/>
          <a:lstStyle/>
          <a:p>
            <a:pPr>
              <a:lnSpc>
                <a:spcPts val="1292"/>
              </a:lnSpc>
            </a:pPr>
            <a:r>
              <a:rPr lang="en-US" sz="1042" dirty="0">
                <a:solidFill>
                  <a:srgbClr val="161613"/>
                </a:solidFill>
                <a:latin typeface="Apotos"/>
                <a:ea typeface="DM Sans Medium" pitchFamily="34" charset="-122"/>
                <a:cs typeface="DM Sans Medium" pitchFamily="34" charset="-120"/>
              </a:rPr>
              <a:t>Coperture</a:t>
            </a:r>
            <a:endParaRPr lang="en-US" sz="1042" dirty="0">
              <a:latin typeface="Apotos"/>
            </a:endParaRPr>
          </a:p>
        </p:txBody>
      </p:sp>
      <p:pic>
        <p:nvPicPr>
          <p:cNvPr id="54" name="Image 17" descr="preencoded.png">
            <a:extLst>
              <a:ext uri="{FF2B5EF4-FFF2-40B4-BE49-F238E27FC236}">
                <a16:creationId xmlns:a16="http://schemas.microsoft.com/office/drawing/2014/main" id="{07170D88-68BB-4CB2-0D52-79AAEDD11EAA}"/>
              </a:ext>
            </a:extLst>
          </p:cNvPr>
          <p:cNvPicPr>
            <a:picLocks noChangeAspect="1"/>
          </p:cNvPicPr>
          <p:nvPr/>
        </p:nvPicPr>
        <p:blipFill>
          <a:blip r:embed="rId20"/>
          <a:stretch>
            <a:fillRect/>
          </a:stretch>
        </p:blipFill>
        <p:spPr>
          <a:xfrm>
            <a:off x="9483694" y="5225000"/>
            <a:ext cx="1032371" cy="963216"/>
          </a:xfrm>
          <a:prstGeom prst="rect">
            <a:avLst/>
          </a:prstGeom>
        </p:spPr>
      </p:pic>
      <p:sp>
        <p:nvSpPr>
          <p:cNvPr id="55" name="Text 33">
            <a:extLst>
              <a:ext uri="{FF2B5EF4-FFF2-40B4-BE49-F238E27FC236}">
                <a16:creationId xmlns:a16="http://schemas.microsoft.com/office/drawing/2014/main" id="{C9D585A5-B8D6-53E5-F306-6D8B7A27FBC8}"/>
              </a:ext>
            </a:extLst>
          </p:cNvPr>
          <p:cNvSpPr/>
          <p:nvPr/>
        </p:nvSpPr>
        <p:spPr>
          <a:xfrm>
            <a:off x="9483694" y="6230084"/>
            <a:ext cx="1343819" cy="167878"/>
          </a:xfrm>
          <a:prstGeom prst="rect">
            <a:avLst/>
          </a:prstGeom>
          <a:noFill/>
          <a:ln/>
        </p:spPr>
        <p:txBody>
          <a:bodyPr wrap="none" lIns="0" tIns="0" rIns="0" bIns="0" rtlCol="0" anchor="t"/>
          <a:lstStyle/>
          <a:p>
            <a:pPr>
              <a:lnSpc>
                <a:spcPts val="1292"/>
              </a:lnSpc>
            </a:pPr>
            <a:r>
              <a:rPr lang="en-US" sz="1042" dirty="0">
                <a:solidFill>
                  <a:srgbClr val="161613"/>
                </a:solidFill>
                <a:latin typeface="Apotos"/>
                <a:ea typeface="DM Sans Medium" pitchFamily="34" charset="-122"/>
                <a:cs typeface="DM Sans Medium" pitchFamily="34" charset="-120"/>
              </a:rPr>
              <a:t>Geomorfologia</a:t>
            </a:r>
            <a:endParaRPr lang="en-US" sz="1042" dirty="0">
              <a:latin typeface="Apotos"/>
            </a:endParaRPr>
          </a:p>
        </p:txBody>
      </p:sp>
      <p:pic>
        <p:nvPicPr>
          <p:cNvPr id="56" name="Image 18" descr="preencoded.png">
            <a:extLst>
              <a:ext uri="{FF2B5EF4-FFF2-40B4-BE49-F238E27FC236}">
                <a16:creationId xmlns:a16="http://schemas.microsoft.com/office/drawing/2014/main" id="{19F84684-1E53-7279-F4A0-164D64F2FFFD}"/>
              </a:ext>
            </a:extLst>
          </p:cNvPr>
          <p:cNvPicPr>
            <a:picLocks noChangeAspect="1"/>
          </p:cNvPicPr>
          <p:nvPr/>
        </p:nvPicPr>
        <p:blipFill>
          <a:blip r:embed="rId21"/>
          <a:stretch>
            <a:fillRect/>
          </a:stretch>
        </p:blipFill>
        <p:spPr>
          <a:xfrm>
            <a:off x="11005712" y="5224998"/>
            <a:ext cx="1034455" cy="944067"/>
          </a:xfrm>
          <a:prstGeom prst="rect">
            <a:avLst/>
          </a:prstGeom>
        </p:spPr>
      </p:pic>
      <p:sp>
        <p:nvSpPr>
          <p:cNvPr id="57" name="Text 34">
            <a:extLst>
              <a:ext uri="{FF2B5EF4-FFF2-40B4-BE49-F238E27FC236}">
                <a16:creationId xmlns:a16="http://schemas.microsoft.com/office/drawing/2014/main" id="{FEFDDAE2-2AFC-9DA7-7096-DAABA814AC4F}"/>
              </a:ext>
            </a:extLst>
          </p:cNvPr>
          <p:cNvSpPr/>
          <p:nvPr/>
        </p:nvSpPr>
        <p:spPr>
          <a:xfrm>
            <a:off x="11005714" y="6210935"/>
            <a:ext cx="1343819" cy="167878"/>
          </a:xfrm>
          <a:prstGeom prst="rect">
            <a:avLst/>
          </a:prstGeom>
          <a:noFill/>
          <a:ln/>
        </p:spPr>
        <p:txBody>
          <a:bodyPr wrap="none" lIns="0" tIns="0" rIns="0" bIns="0" rtlCol="0" anchor="t"/>
          <a:lstStyle/>
          <a:p>
            <a:pPr>
              <a:lnSpc>
                <a:spcPts val="1292"/>
              </a:lnSpc>
            </a:pPr>
            <a:r>
              <a:rPr lang="en-US" sz="1042" dirty="0">
                <a:solidFill>
                  <a:srgbClr val="161613"/>
                </a:solidFill>
                <a:latin typeface="Apotos"/>
                <a:ea typeface="DM Sans Medium" pitchFamily="34" charset="-122"/>
                <a:cs typeface="DM Sans Medium" pitchFamily="34" charset="-120"/>
              </a:rPr>
              <a:t>Frane</a:t>
            </a:r>
            <a:endParaRPr lang="en-US" sz="1042" dirty="0">
              <a:latin typeface="Apotos"/>
            </a:endParaRPr>
          </a:p>
        </p:txBody>
      </p:sp>
      <p:sp>
        <p:nvSpPr>
          <p:cNvPr id="4" name="CasellaDiTesto 3">
            <a:extLst>
              <a:ext uri="{FF2B5EF4-FFF2-40B4-BE49-F238E27FC236}">
                <a16:creationId xmlns:a16="http://schemas.microsoft.com/office/drawing/2014/main" id="{87B53C8F-8300-5319-6AA4-2EDB2FAAB2E6}"/>
              </a:ext>
            </a:extLst>
          </p:cNvPr>
          <p:cNvSpPr txBox="1"/>
          <p:nvPr/>
        </p:nvSpPr>
        <p:spPr>
          <a:xfrm>
            <a:off x="181042" y="758263"/>
            <a:ext cx="2571596" cy="3647152"/>
          </a:xfrm>
          <a:prstGeom prst="rect">
            <a:avLst/>
          </a:prstGeom>
          <a:noFill/>
        </p:spPr>
        <p:txBody>
          <a:bodyPr wrap="square">
            <a:spAutoFit/>
          </a:bodyPr>
          <a:lstStyle/>
          <a:p>
            <a:pPr>
              <a:spcBef>
                <a:spcPts val="600"/>
              </a:spcBef>
            </a:pPr>
            <a:r>
              <a:rPr lang="en-US" sz="3600" b="1" noProof="0" dirty="0">
                <a:solidFill>
                  <a:schemeClr val="accent5">
                    <a:lumMod val="50000"/>
                  </a:schemeClr>
                </a:solidFill>
                <a:latin typeface="Apotos"/>
              </a:rPr>
              <a:t>Themes</a:t>
            </a:r>
            <a:r>
              <a:rPr lang="en-US" sz="3600" b="1" noProof="0" dirty="0">
                <a:latin typeface="Apotos"/>
              </a:rPr>
              <a:t> </a:t>
            </a:r>
          </a:p>
          <a:p>
            <a:pPr marL="342900" indent="-342900">
              <a:spcBef>
                <a:spcPts val="600"/>
              </a:spcBef>
              <a:buSzPct val="60000"/>
              <a:buFont typeface="Wingdings" panose="05000000000000000000" pitchFamily="2" charset="2"/>
              <a:buChar char=""/>
            </a:pPr>
            <a:r>
              <a:rPr lang="en-US" sz="2000" noProof="0" dirty="0">
                <a:solidFill>
                  <a:schemeClr val="accent5">
                    <a:lumMod val="75000"/>
                  </a:schemeClr>
                </a:solidFill>
                <a:latin typeface="Apotos"/>
              </a:rPr>
              <a:t>Geology</a:t>
            </a:r>
          </a:p>
          <a:p>
            <a:pPr marL="342900" indent="-342900">
              <a:spcBef>
                <a:spcPts val="600"/>
              </a:spcBef>
              <a:buSzPct val="60000"/>
              <a:buFont typeface="Wingdings" panose="05000000000000000000" pitchFamily="2" charset="2"/>
              <a:buChar char=""/>
            </a:pPr>
            <a:r>
              <a:rPr lang="en-US" sz="2000" noProof="0" dirty="0" err="1">
                <a:solidFill>
                  <a:schemeClr val="accent5">
                    <a:lumMod val="75000"/>
                  </a:schemeClr>
                </a:solidFill>
                <a:latin typeface="Apotos"/>
              </a:rPr>
              <a:t>Geolithology</a:t>
            </a:r>
            <a:endParaRPr lang="en-US" sz="2000" noProof="0" dirty="0">
              <a:solidFill>
                <a:schemeClr val="accent5">
                  <a:lumMod val="75000"/>
                </a:schemeClr>
              </a:solidFill>
              <a:latin typeface="Apotos"/>
            </a:endParaRPr>
          </a:p>
          <a:p>
            <a:pPr marL="342900" indent="-342900">
              <a:spcBef>
                <a:spcPts val="600"/>
              </a:spcBef>
              <a:buSzPct val="60000"/>
              <a:buFont typeface="Wingdings" panose="05000000000000000000" pitchFamily="2" charset="2"/>
              <a:buChar char=""/>
            </a:pPr>
            <a:r>
              <a:rPr lang="en-US" sz="2000" noProof="0" dirty="0">
                <a:solidFill>
                  <a:schemeClr val="accent5">
                    <a:lumMod val="75000"/>
                  </a:schemeClr>
                </a:solidFill>
                <a:latin typeface="Apotos"/>
              </a:rPr>
              <a:t>Hydrology</a:t>
            </a:r>
          </a:p>
          <a:p>
            <a:pPr marL="342900" indent="-342900">
              <a:spcBef>
                <a:spcPts val="600"/>
              </a:spcBef>
              <a:buSzPct val="60000"/>
              <a:buFont typeface="Wingdings" panose="05000000000000000000" pitchFamily="2" charset="2"/>
              <a:buChar char=""/>
            </a:pPr>
            <a:r>
              <a:rPr lang="en-US" sz="2000" noProof="0" dirty="0">
                <a:solidFill>
                  <a:schemeClr val="accent5">
                    <a:lumMod val="75000"/>
                  </a:schemeClr>
                </a:solidFill>
                <a:latin typeface="Apotos"/>
              </a:rPr>
              <a:t>Permeability</a:t>
            </a:r>
          </a:p>
          <a:p>
            <a:pPr marL="342900" indent="-342900">
              <a:spcBef>
                <a:spcPts val="600"/>
              </a:spcBef>
              <a:buSzPct val="60000"/>
              <a:buFont typeface="Wingdings" panose="05000000000000000000" pitchFamily="2" charset="2"/>
              <a:buChar char=""/>
            </a:pPr>
            <a:r>
              <a:rPr lang="en-US" sz="2000" noProof="0" dirty="0">
                <a:solidFill>
                  <a:schemeClr val="accent5">
                    <a:lumMod val="75000"/>
                  </a:schemeClr>
                </a:solidFill>
                <a:latin typeface="Apotos"/>
              </a:rPr>
              <a:t>Soil covers  </a:t>
            </a:r>
          </a:p>
          <a:p>
            <a:pPr marL="342900" indent="-342900">
              <a:spcBef>
                <a:spcPts val="600"/>
              </a:spcBef>
              <a:buSzPct val="60000"/>
              <a:buFont typeface="Wingdings" panose="05000000000000000000" pitchFamily="2" charset="2"/>
              <a:buChar char=""/>
            </a:pPr>
            <a:r>
              <a:rPr lang="en-US" sz="2000" noProof="0" dirty="0">
                <a:solidFill>
                  <a:schemeClr val="accent5">
                    <a:lumMod val="75000"/>
                  </a:schemeClr>
                </a:solidFill>
                <a:latin typeface="Apotos"/>
              </a:rPr>
              <a:t>Geomorphology</a:t>
            </a:r>
          </a:p>
          <a:p>
            <a:pPr marL="342900" indent="-342900">
              <a:spcBef>
                <a:spcPts val="600"/>
              </a:spcBef>
              <a:buSzPct val="60000"/>
              <a:buFont typeface="Wingdings" panose="05000000000000000000" pitchFamily="2" charset="2"/>
              <a:buChar char=""/>
            </a:pPr>
            <a:r>
              <a:rPr lang="en-US" sz="2000" noProof="0" dirty="0">
                <a:solidFill>
                  <a:schemeClr val="accent5">
                    <a:lumMod val="75000"/>
                  </a:schemeClr>
                </a:solidFill>
                <a:latin typeface="Apotos"/>
              </a:rPr>
              <a:t>Landslides inventory</a:t>
            </a:r>
          </a:p>
        </p:txBody>
      </p:sp>
      <p:pic>
        <p:nvPicPr>
          <p:cNvPr id="10" name="Immagine 9" descr="Immagine che contiene testo, schermata, mappa&#10;&#10;Il contenuto generato dall'IA potrebbe non essere corretto.">
            <a:extLst>
              <a:ext uri="{FF2B5EF4-FFF2-40B4-BE49-F238E27FC236}">
                <a16:creationId xmlns:a16="http://schemas.microsoft.com/office/drawing/2014/main" id="{2491B220-AB59-9F31-84E8-7BFADDD9F37E}"/>
              </a:ext>
            </a:extLst>
          </p:cNvPr>
          <p:cNvPicPr>
            <a:picLocks noChangeAspect="1"/>
          </p:cNvPicPr>
          <p:nvPr/>
        </p:nvPicPr>
        <p:blipFill>
          <a:blip r:embed="rId22"/>
          <a:srcRect l="24729" t="2649" b="83509"/>
          <a:stretch>
            <a:fillRect/>
          </a:stretch>
        </p:blipFill>
        <p:spPr>
          <a:xfrm>
            <a:off x="8691493" y="2928383"/>
            <a:ext cx="3392562" cy="417215"/>
          </a:xfrm>
          <a:prstGeom prst="rect">
            <a:avLst/>
          </a:prstGeom>
        </p:spPr>
      </p:pic>
      <p:pic>
        <p:nvPicPr>
          <p:cNvPr id="3" name="Immagine 2">
            <a:extLst>
              <a:ext uri="{FF2B5EF4-FFF2-40B4-BE49-F238E27FC236}">
                <a16:creationId xmlns:a16="http://schemas.microsoft.com/office/drawing/2014/main" id="{38B3B087-9F81-4C56-2601-C116DFA80BB4}"/>
              </a:ext>
            </a:extLst>
          </p:cNvPr>
          <p:cNvPicPr>
            <a:picLocks noChangeAspect="1"/>
          </p:cNvPicPr>
          <p:nvPr/>
        </p:nvPicPr>
        <p:blipFill>
          <a:blip r:embed="rId23" cstate="print"/>
          <a:stretch>
            <a:fillRect/>
          </a:stretch>
        </p:blipFill>
        <p:spPr>
          <a:xfrm>
            <a:off x="213924" y="4217693"/>
            <a:ext cx="2318942" cy="1695919"/>
          </a:xfrm>
          <a:prstGeom prst="rect">
            <a:avLst/>
          </a:prstGeom>
        </p:spPr>
      </p:pic>
      <p:pic>
        <p:nvPicPr>
          <p:cNvPr id="5" name="Immagine 4" descr="The image depicts a logo or seal for the Authority of the Southern Apennines Water District.&#10;&#10;Il contenuto generato dall'IA potrebbe non essere corretto.">
            <a:extLst>
              <a:ext uri="{FF2B5EF4-FFF2-40B4-BE49-F238E27FC236}">
                <a16:creationId xmlns:a16="http://schemas.microsoft.com/office/drawing/2014/main" id="{A15B2295-7F4E-902D-2DE7-89A462395531}"/>
              </a:ext>
            </a:extLst>
          </p:cNvPr>
          <p:cNvPicPr>
            <a:picLocks noChangeAspect="1"/>
          </p:cNvPicPr>
          <p:nvPr/>
        </p:nvPicPr>
        <p:blipFill>
          <a:blip r:embed="rId24"/>
          <a:srcRect l="4095" t="24418" r="5305" b="29891"/>
          <a:stretch>
            <a:fillRect/>
          </a:stretch>
        </p:blipFill>
        <p:spPr>
          <a:xfrm>
            <a:off x="7282538" y="2928383"/>
            <a:ext cx="1431846" cy="481411"/>
          </a:xfrm>
          <a:prstGeom prst="rect">
            <a:avLst/>
          </a:prstGeom>
        </p:spPr>
      </p:pic>
      <p:sp>
        <p:nvSpPr>
          <p:cNvPr id="6" name="Titolo 6">
            <a:extLst>
              <a:ext uri="{FF2B5EF4-FFF2-40B4-BE49-F238E27FC236}">
                <a16:creationId xmlns:a16="http://schemas.microsoft.com/office/drawing/2014/main" id="{2F230EAA-8152-7AB8-FF97-6DD216EF6646}"/>
              </a:ext>
            </a:extLst>
          </p:cNvPr>
          <p:cNvSpPr txBox="1">
            <a:spLocks/>
          </p:cNvSpPr>
          <p:nvPr/>
        </p:nvSpPr>
        <p:spPr>
          <a:xfrm>
            <a:off x="435429" y="1"/>
            <a:ext cx="11722933" cy="646332"/>
          </a:xfrm>
          <a:prstGeom prst="rect">
            <a:avLst/>
          </a:prstGeom>
        </p:spPr>
        <p:txBody>
          <a:bodyPr/>
          <a:lstStyle>
            <a:lvl1pPr algn="l" defTabSz="914400" rtl="0" eaLnBrk="1" latinLnBrk="0" hangingPunct="1">
              <a:lnSpc>
                <a:spcPct val="90000"/>
              </a:lnSpc>
              <a:spcBef>
                <a:spcPct val="0"/>
              </a:spcBef>
              <a:buNone/>
              <a:defRPr lang="it-IT" sz="4400" kern="1200">
                <a:solidFill>
                  <a:schemeClr val="tx1"/>
                </a:solidFill>
                <a:latin typeface="+mj-lt"/>
                <a:ea typeface="+mj-ea"/>
                <a:cs typeface="+mj-cs"/>
              </a:defRPr>
            </a:lvl1pPr>
          </a:lstStyle>
          <a:p>
            <a:pPr algn="r">
              <a:lnSpc>
                <a:spcPct val="100000"/>
              </a:lnSpc>
            </a:pPr>
            <a:r>
              <a:rPr lang="en-US" sz="2400" b="1" i="1" dirty="0">
                <a:latin typeface="Aptos" panose="020B0004020202020204" pitchFamily="34" charset="0"/>
                <a:ea typeface="Aptos" panose="020B0004020202020204" pitchFamily="34" charset="0"/>
                <a:cs typeface="Times New Roman" panose="02020603050405020304" pitchFamily="18" charset="0"/>
              </a:rPr>
              <a:t>What are the key elements required  to enable anticipation in robust LEWS?</a:t>
            </a:r>
            <a:endParaRPr lang="it-IT" sz="2400" b="1" i="1" dirty="0"/>
          </a:p>
        </p:txBody>
      </p:sp>
      <p:sp>
        <p:nvSpPr>
          <p:cNvPr id="8" name="CasellaDiTesto 7">
            <a:extLst>
              <a:ext uri="{FF2B5EF4-FFF2-40B4-BE49-F238E27FC236}">
                <a16:creationId xmlns:a16="http://schemas.microsoft.com/office/drawing/2014/main" id="{481AF74A-AD5B-4F3C-37AF-940589953D7D}"/>
              </a:ext>
            </a:extLst>
          </p:cNvPr>
          <p:cNvSpPr txBox="1"/>
          <p:nvPr/>
        </p:nvSpPr>
        <p:spPr>
          <a:xfrm>
            <a:off x="2585364" y="730986"/>
            <a:ext cx="8844626" cy="369332"/>
          </a:xfrm>
          <a:prstGeom prst="rect">
            <a:avLst/>
          </a:prstGeom>
          <a:noFill/>
        </p:spPr>
        <p:txBody>
          <a:bodyPr wrap="square">
            <a:spAutoFit/>
          </a:bodyPr>
          <a:lstStyle/>
          <a:p>
            <a:r>
              <a:rPr lang="en-US" b="1" i="1" dirty="0">
                <a:solidFill>
                  <a:srgbClr val="C00000"/>
                </a:solidFill>
                <a:latin typeface="Aptos" panose="020B0004020202020204" pitchFamily="34" charset="0"/>
                <a:ea typeface="Aptos" panose="020B0004020202020204" pitchFamily="34" charset="0"/>
                <a:cs typeface="Times New Roman" panose="02020603050405020304" pitchFamily="18" charset="0"/>
              </a:rPr>
              <a:t>… The knowledge</a:t>
            </a:r>
            <a:endParaRPr lang="it-IT" b="1" i="1" dirty="0">
              <a:solidFill>
                <a:srgbClr val="C00000"/>
              </a:solidFill>
            </a:endParaRPr>
          </a:p>
        </p:txBody>
      </p:sp>
      <p:sp>
        <p:nvSpPr>
          <p:cNvPr id="7" name="CasellaDiTesto 6">
            <a:extLst>
              <a:ext uri="{FF2B5EF4-FFF2-40B4-BE49-F238E27FC236}">
                <a16:creationId xmlns:a16="http://schemas.microsoft.com/office/drawing/2014/main" id="{9087C955-84D6-5852-CD0D-E9221C3F75E9}"/>
              </a:ext>
            </a:extLst>
          </p:cNvPr>
          <p:cNvSpPr txBox="1"/>
          <p:nvPr/>
        </p:nvSpPr>
        <p:spPr>
          <a:xfrm>
            <a:off x="4808673" y="983895"/>
            <a:ext cx="7632955" cy="523220"/>
          </a:xfrm>
          <a:prstGeom prst="rect">
            <a:avLst/>
          </a:prstGeom>
          <a:noFill/>
        </p:spPr>
        <p:txBody>
          <a:bodyPr wrap="square">
            <a:spAutoFit/>
          </a:bodyPr>
          <a:lstStyle/>
          <a:p>
            <a:r>
              <a:rPr lang="en-US" sz="1400" i="1" dirty="0"/>
              <a:t>There is no reliable early warning system if we do not understand: </a:t>
            </a:r>
          </a:p>
          <a:p>
            <a:r>
              <a:rPr lang="en-US" sz="1400" i="1" dirty="0"/>
              <a:t>how the physical system works, its balance, and what can cause instability.</a:t>
            </a:r>
          </a:p>
        </p:txBody>
      </p:sp>
    </p:spTree>
    <p:extLst>
      <p:ext uri="{BB962C8B-B14F-4D97-AF65-F5344CB8AC3E}">
        <p14:creationId xmlns:p14="http://schemas.microsoft.com/office/powerpoint/2010/main" val="2820521211"/>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F92E9F14CB6C0448E38AE4E0FE492D8" ma:contentTypeVersion="18" ma:contentTypeDescription="Create a new document." ma:contentTypeScope="" ma:versionID="856187717a9c3e3bdbd280075a55f79b">
  <xsd:schema xmlns:xsd="http://www.w3.org/2001/XMLSchema" xmlns:xs="http://www.w3.org/2001/XMLSchema" xmlns:p="http://schemas.microsoft.com/office/2006/metadata/properties" xmlns:ns2="94f751b9-4261-4688-b649-65449679d052" xmlns:ns3="1bfcba79-d443-45bf-b014-09fff2be58f3" targetNamespace="http://schemas.microsoft.com/office/2006/metadata/properties" ma:root="true" ma:fieldsID="069637e8626b8c9ec066901a24116879" ns2:_="" ns3:_="">
    <xsd:import namespace="94f751b9-4261-4688-b649-65449679d052"/>
    <xsd:import namespace="1bfcba79-d443-45bf-b014-09fff2be58f3"/>
    <xsd:element name="properties">
      <xsd:complexType>
        <xsd:sequence>
          <xsd:element name="documentManagement">
            <xsd:complexType>
              <xsd:all>
                <xsd:element ref="ns2:Status" minOccurs="0"/>
                <xsd:element ref="ns2:MediaServiceMetadata" minOccurs="0"/>
                <xsd:element ref="ns2:MediaServiceFastMetadata" minOccurs="0"/>
                <xsd:element ref="ns2:MediaServiceDateTaken" minOccurs="0"/>
                <xsd:element ref="ns2:MediaServiceObjectDetectorVersions"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SearchProperties" minOccurs="0"/>
                <xsd:element ref="ns3:SharedWithUsers" minOccurs="0"/>
                <xsd:element ref="ns3:SharedWithDetails" minOccurs="0"/>
                <xsd:element ref="ns2:MediaServiceLocation"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94f751b9-4261-4688-b649-65449679d052" elementFormDefault="qualified">
    <xsd:import namespace="http://schemas.microsoft.com/office/2006/documentManagement/types"/>
    <xsd:import namespace="http://schemas.microsoft.com/office/infopath/2007/PartnerControls"/>
    <xsd:element name="Status" ma:index="3" nillable="true" ma:displayName="Status" ma:default="In progress" ma:format="Dropdown" ma:internalName="Status" ma:readOnly="false">
      <xsd:simpleType>
        <xsd:union memberTypes="dms:Text">
          <xsd:simpleType>
            <xsd:restriction base="dms:Choice">
              <xsd:enumeration value="In progress"/>
              <xsd:enumeration value="Finalised"/>
              <xsd:enumeration value="In revision"/>
            </xsd:restriction>
          </xsd:simpleType>
        </xsd:union>
      </xsd:simpleType>
    </xsd:element>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dexed="true" ma:internalName="MediaServiceDateTaken" ma:readOnly="true">
      <xsd:simpleType>
        <xsd:restriction base="dms:Text"/>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858adfae-93de-4598-9e96-31f7886c9149"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hidden="true" ma:internalName="MediaServiceOCR" ma:readOnly="true">
      <xsd:simpleType>
        <xsd:restriction base="dms:Note"/>
      </xsd:simpleType>
    </xsd:element>
    <xsd:element name="MediaServiceSearchProperties" ma:index="19" nillable="true" ma:displayName="MediaServiceSearchProperties" ma:hidden="true" ma:internalName="MediaServiceSearchProperties" ma:readOnly="true">
      <xsd:simpleType>
        <xsd:restriction base="dms:Note"/>
      </xsd:simpleType>
    </xsd:element>
    <xsd:element name="MediaServiceLocation" ma:index="23" nillable="true" ma:displayName="Location" ma:indexed="true" ma:internalName="MediaServiceLocation" ma:readOnly="true">
      <xsd:simpleType>
        <xsd:restriction base="dms:Text"/>
      </xsd:simpleType>
    </xsd:element>
    <xsd:element name="MediaServiceBillingMetadata" ma:index="24"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bfcba79-d443-45bf-b014-09fff2be58f3" elementFormDefault="qualified">
    <xsd:import namespace="http://schemas.microsoft.com/office/2006/documentManagement/types"/>
    <xsd:import namespace="http://schemas.microsoft.com/office/infopath/2007/PartnerControls"/>
    <xsd:element name="TaxCatchAll" ma:index="17" nillable="true" ma:displayName="Taxonomy Catch All Column" ma:hidden="true" ma:list="{df52bf7c-3dfa-4fc9-9164-d5f0419fd58a}" ma:internalName="TaxCatchAll" ma:readOnly="false" ma:showField="CatchAllData" ma:web="1bfcba79-d443-45bf-b014-09fff2be58f3">
      <xsd:complexType>
        <xsd:complexContent>
          <xsd:extension base="dms:MultiChoiceLookup">
            <xsd:sequence>
              <xsd:element name="Value" type="dms:Lookup" maxOccurs="unbounded" minOccurs="0" nillable="true"/>
            </xsd:sequence>
          </xsd:extension>
        </xsd:complexContent>
      </xsd:complexType>
    </xsd:element>
    <xsd:element name="SharedWithUsers" ma:index="21" nillable="true" ma:displayName="Shared With" ma:hidden="true"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hidden="true" ma:internalName="SharedWithDetail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tatus xmlns="94f751b9-4261-4688-b649-65449679d052">In progress</Status>
    <TaxCatchAll xmlns="1bfcba79-d443-45bf-b014-09fff2be58f3" xsi:nil="true"/>
    <lcf76f155ced4ddcb4097134ff3c332f xmlns="94f751b9-4261-4688-b649-65449679d052">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5AF62AFA-D225-4DEA-B379-5CF9756A743A}"/>
</file>

<file path=customXml/itemProps2.xml><?xml version="1.0" encoding="utf-8"?>
<ds:datastoreItem xmlns:ds="http://schemas.openxmlformats.org/officeDocument/2006/customXml" ds:itemID="{01D29414-04A6-4AFF-A7B2-08513507BCF5}"/>
</file>

<file path=customXml/itemProps3.xml><?xml version="1.0" encoding="utf-8"?>
<ds:datastoreItem xmlns:ds="http://schemas.openxmlformats.org/officeDocument/2006/customXml" ds:itemID="{8260883D-A7FC-466B-BB80-D8FE0607C42D}"/>
</file>

<file path=docProps/app.xml><?xml version="1.0" encoding="utf-8"?>
<Properties xmlns="http://schemas.openxmlformats.org/officeDocument/2006/extended-properties" xmlns:vt="http://schemas.openxmlformats.org/officeDocument/2006/docPropsVTypes">
  <TotalTime>1289</TotalTime>
  <Words>4004</Words>
  <Application>Microsoft Macintosh PowerPoint</Application>
  <PresentationFormat>Widescreen</PresentationFormat>
  <Paragraphs>488</Paragraphs>
  <Slides>33</Slides>
  <Notes>22</Notes>
  <HiddenSlides>0</HiddenSlides>
  <MMClips>0</MMClips>
  <ScaleCrop>false</ScaleCrop>
  <HeadingPairs>
    <vt:vector size="8" baseType="variant">
      <vt:variant>
        <vt:lpstr>Fonts Used</vt:lpstr>
      </vt:variant>
      <vt:variant>
        <vt:i4>21</vt:i4>
      </vt:variant>
      <vt:variant>
        <vt:lpstr>Theme</vt:lpstr>
      </vt:variant>
      <vt:variant>
        <vt:i4>2</vt:i4>
      </vt:variant>
      <vt:variant>
        <vt:lpstr>Embedded OLE Servers</vt:lpstr>
      </vt:variant>
      <vt:variant>
        <vt:i4>1</vt:i4>
      </vt:variant>
      <vt:variant>
        <vt:lpstr>Slide Titles</vt:lpstr>
      </vt:variant>
      <vt:variant>
        <vt:i4>33</vt:i4>
      </vt:variant>
    </vt:vector>
  </HeadingPairs>
  <TitlesOfParts>
    <vt:vector size="57" baseType="lpstr">
      <vt:lpstr>Amasis MT Pro Black</vt:lpstr>
      <vt:lpstr>Apotos</vt:lpstr>
      <vt:lpstr>Aptos</vt:lpstr>
      <vt:lpstr>Aptos </vt:lpstr>
      <vt:lpstr>Arial</vt:lpstr>
      <vt:lpstr>Calibri</vt:lpstr>
      <vt:lpstr>Calibri Light</vt:lpstr>
      <vt:lpstr>DM Sans Medium</vt:lpstr>
      <vt:lpstr>English111 Vivace BT</vt:lpstr>
      <vt:lpstr>Google Sans</vt:lpstr>
      <vt:lpstr>Helvetica Neue</vt:lpstr>
      <vt:lpstr>Helvetica Neue Thin</vt:lpstr>
      <vt:lpstr>Helvetica Now</vt:lpstr>
      <vt:lpstr>Helvetica Now Bold</vt:lpstr>
      <vt:lpstr>Inter</vt:lpstr>
      <vt:lpstr>Lucida Sans Unicode</vt:lpstr>
      <vt:lpstr>Pilat Wide</vt:lpstr>
      <vt:lpstr>Segoe UI Light</vt:lpstr>
      <vt:lpstr>Theano Didot</vt:lpstr>
      <vt:lpstr>Times New Roman</vt:lpstr>
      <vt:lpstr>Wingdings</vt:lpstr>
      <vt:lpstr>Tema de Office</vt:lpstr>
      <vt:lpstr>Tema di Office</vt:lpstr>
      <vt:lpstr>Acrobat Document</vt:lpstr>
      <vt:lpstr>Rainfall-induced landslides and LEWS: Monitoring and local response strategies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Título Slide</dc:title>
  <dc:creator>Disseny</dc:creator>
  <cp:lastModifiedBy>Carolina Vega</cp:lastModifiedBy>
  <cp:revision>115</cp:revision>
  <dcterms:created xsi:type="dcterms:W3CDTF">2023-01-11T11:35:43Z</dcterms:created>
  <dcterms:modified xsi:type="dcterms:W3CDTF">2026-04-22T09:09:30Z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0x010100EF92E9F14CB6C0448E38AE4E0FE492D8</vt:lpwstr>
  </property>
</Properties>
</file>