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diagrams/data3.xml" ContentType="application/vnd.openxmlformats-officedocument.drawingml.diagramData+xml"/>
  <Override PartName="/ppt/diagrams/data1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changesInfos/changesInfo1.xml" ContentType="application/vnd.ms-powerpoint.changesinfo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8" r:id="rId3"/>
    <p:sldId id="272" r:id="rId4"/>
    <p:sldId id="259" r:id="rId5"/>
    <p:sldId id="1753" r:id="rId6"/>
    <p:sldId id="1754" r:id="rId7"/>
    <p:sldId id="260" r:id="rId8"/>
    <p:sldId id="1755" r:id="rId9"/>
    <p:sldId id="1756" r:id="rId10"/>
    <p:sldId id="1757" r:id="rId11"/>
    <p:sldId id="264" r:id="rId12"/>
    <p:sldId id="265" r:id="rId13"/>
    <p:sldId id="1758" r:id="rId14"/>
    <p:sldId id="1759" r:id="rId15"/>
    <p:sldId id="274" r:id="rId16"/>
    <p:sldId id="261" r:id="rId17"/>
    <p:sldId id="262" r:id="rId18"/>
    <p:sldId id="275" r:id="rId19"/>
    <p:sldId id="276" r:id="rId20"/>
    <p:sldId id="277" r:id="rId21"/>
    <p:sldId id="278" r:id="rId22"/>
    <p:sldId id="263" r:id="rId23"/>
    <p:sldId id="1747" r:id="rId24"/>
    <p:sldId id="1749" r:id="rId25"/>
    <p:sldId id="266" r:id="rId26"/>
    <p:sldId id="1004" r:id="rId27"/>
    <p:sldId id="1005" r:id="rId28"/>
    <p:sldId id="267" r:id="rId29"/>
    <p:sldId id="268" r:id="rId30"/>
    <p:sldId id="273" r:id="rId31"/>
    <p:sldId id="1751" r:id="rId32"/>
    <p:sldId id="1752" r:id="rId33"/>
    <p:sldId id="977" r:id="rId34"/>
    <p:sldId id="983" r:id="rId35"/>
    <p:sldId id="979" r:id="rId36"/>
    <p:sldId id="984" r:id="rId37"/>
    <p:sldId id="980" r:id="rId38"/>
    <p:sldId id="981" r:id="rId39"/>
    <p:sldId id="982" r:id="rId40"/>
    <p:sldId id="985" r:id="rId41"/>
    <p:sldId id="355" r:id="rId42"/>
    <p:sldId id="1750" r:id="rId43"/>
    <p:sldId id="1760" r:id="rId44"/>
    <p:sldId id="269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62A9"/>
    <a:srgbClr val="465359"/>
    <a:srgbClr val="EBEBEB"/>
    <a:srgbClr val="969FA7"/>
    <a:srgbClr val="ED8428"/>
    <a:srgbClr val="8B8B8B"/>
    <a:srgbClr val="4D1434"/>
    <a:srgbClr val="903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A4D82C-1B6C-43A4-90F0-CF9E551C62C1}" v="370" dt="2025-10-15T10:02:06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98" autoAdjust="0"/>
    <p:restoredTop sz="94660"/>
  </p:normalViewPr>
  <p:slideViewPr>
    <p:cSldViewPr snapToGrid="0">
      <p:cViewPr varScale="1">
        <p:scale>
          <a:sx n="66" d="100"/>
          <a:sy n="66" d="100"/>
        </p:scale>
        <p:origin x="5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16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55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56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De Gregorio" userId="e0f632c2fc260828" providerId="LiveId" clId="{A3FD940D-DD0A-4EF7-AC0B-34031ACBDED9}"/>
    <pc:docChg chg="undo custSel addSld delSld modSld sldOrd">
      <pc:chgData name="Daniela De Gregorio" userId="e0f632c2fc260828" providerId="LiveId" clId="{A3FD940D-DD0A-4EF7-AC0B-34031ACBDED9}" dt="2025-03-18T10:06:35.075" v="1327" actId="1038"/>
      <pc:docMkLst>
        <pc:docMk/>
      </pc:docMkLst>
      <pc:sldChg chg="addSp delSp modSp mod setBg">
        <pc:chgData name="Daniela De Gregorio" userId="e0f632c2fc260828" providerId="LiveId" clId="{A3FD940D-DD0A-4EF7-AC0B-34031ACBDED9}" dt="2025-03-18T08:46:35.957" v="147" actId="403"/>
        <pc:sldMkLst>
          <pc:docMk/>
          <pc:sldMk cId="1369099874" sldId="256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67047694" sldId="25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704595313" sldId="25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971438373" sldId="262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2055321929" sldId="265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46965614" sldId="266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171878742" sldId="26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448601547" sldId="26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954737462" sldId="280"/>
        </pc:sldMkLst>
      </pc:sldChg>
      <pc:sldChg chg="addSp delSp modSp add del mod">
        <pc:chgData name="Daniela De Gregorio" userId="e0f632c2fc260828" providerId="LiveId" clId="{A3FD940D-DD0A-4EF7-AC0B-34031ACBDED9}" dt="2025-03-18T10:04:08.733" v="1292" actId="47"/>
        <pc:sldMkLst>
          <pc:docMk/>
          <pc:sldMk cId="1751898380" sldId="281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431922331" sldId="29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522337999" sldId="29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310591076" sldId="300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518760384" sldId="301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512474658" sldId="306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918451012" sldId="31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941324712" sldId="31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813740318" sldId="319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716038751" sldId="323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282425885" sldId="324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271435706" sldId="326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880837165" sldId="32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601306012" sldId="32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163779348" sldId="329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2050514175" sldId="331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887552267" sldId="334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2613043358" sldId="335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80328266" sldId="336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722275561" sldId="337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374095458" sldId="33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966262028" sldId="339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416929824" sldId="340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2770805592" sldId="342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2109405715" sldId="345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830307112" sldId="346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387418827" sldId="347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3758373137" sldId="348"/>
        </pc:sldMkLst>
      </pc:sldChg>
      <pc:sldChg chg="del">
        <pc:chgData name="Daniela De Gregorio" userId="e0f632c2fc260828" providerId="LiveId" clId="{A3FD940D-DD0A-4EF7-AC0B-34031ACBDED9}" dt="2025-03-18T08:46:59.498" v="149" actId="47"/>
        <pc:sldMkLst>
          <pc:docMk/>
          <pc:sldMk cId="3611322867" sldId="349"/>
        </pc:sldMkLst>
      </pc:sldChg>
      <pc:sldChg chg="del">
        <pc:chgData name="Daniela De Gregorio" userId="e0f632c2fc260828" providerId="LiveId" clId="{A3FD940D-DD0A-4EF7-AC0B-34031ACBDED9}" dt="2025-03-18T08:46:59.498" v="149" actId="47"/>
        <pc:sldMkLst>
          <pc:docMk/>
          <pc:sldMk cId="2161575921" sldId="350"/>
        </pc:sldMkLst>
      </pc:sldChg>
      <pc:sldChg chg="del">
        <pc:chgData name="Daniela De Gregorio" userId="e0f632c2fc260828" providerId="LiveId" clId="{A3FD940D-DD0A-4EF7-AC0B-34031ACBDED9}" dt="2025-03-18T09:22:33.521" v="1040" actId="47"/>
        <pc:sldMkLst>
          <pc:docMk/>
          <pc:sldMk cId="675930967" sldId="958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385656599" sldId="959"/>
        </pc:sldMkLst>
      </pc:sldChg>
      <pc:sldChg chg="modSp new del mod">
        <pc:chgData name="Daniela De Gregorio" userId="e0f632c2fc260828" providerId="LiveId" clId="{A3FD940D-DD0A-4EF7-AC0B-34031ACBDED9}" dt="2025-03-18T09:12:14.969" v="989" actId="47"/>
        <pc:sldMkLst>
          <pc:docMk/>
          <pc:sldMk cId="4204854150" sldId="959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311673563" sldId="960"/>
        </pc:sldMkLst>
      </pc:sldChg>
      <pc:sldChg chg="addSp delSp modSp add mod">
        <pc:chgData name="Daniela De Gregorio" userId="e0f632c2fc260828" providerId="LiveId" clId="{A3FD940D-DD0A-4EF7-AC0B-34031ACBDED9}" dt="2025-03-18T09:17:20.643" v="1010" actId="21"/>
        <pc:sldMkLst>
          <pc:docMk/>
          <pc:sldMk cId="3785830503" sldId="960"/>
        </pc:sldMkLst>
      </pc:sldChg>
      <pc:sldChg chg="addSp delSp modSp add del mod">
        <pc:chgData name="Daniela De Gregorio" userId="e0f632c2fc260828" providerId="LiveId" clId="{A3FD940D-DD0A-4EF7-AC0B-34031ACBDED9}" dt="2025-03-18T09:20:22.307" v="1026" actId="47"/>
        <pc:sldMkLst>
          <pc:docMk/>
          <pc:sldMk cId="797093834" sldId="961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4121733559" sldId="961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1441048047" sldId="962"/>
        </pc:sldMkLst>
      </pc:sldChg>
      <pc:sldChg chg="addSp delSp modSp add mod">
        <pc:chgData name="Daniela De Gregorio" userId="e0f632c2fc260828" providerId="LiveId" clId="{A3FD940D-DD0A-4EF7-AC0B-34031ACBDED9}" dt="2025-03-18T09:21:11.848" v="1030" actId="1076"/>
        <pc:sldMkLst>
          <pc:docMk/>
          <pc:sldMk cId="3611769768" sldId="962"/>
        </pc:sldMkLst>
      </pc:sldChg>
      <pc:sldChg chg="del">
        <pc:chgData name="Daniela De Gregorio" userId="e0f632c2fc260828" providerId="LiveId" clId="{A3FD940D-DD0A-4EF7-AC0B-34031ACBDED9}" dt="2025-03-18T08:46:49.945" v="148" actId="47"/>
        <pc:sldMkLst>
          <pc:docMk/>
          <pc:sldMk cId="2007814220" sldId="963"/>
        </pc:sldMkLst>
      </pc:sldChg>
      <pc:sldChg chg="addSp delSp modSp add mod">
        <pc:chgData name="Daniela De Gregorio" userId="e0f632c2fc260828" providerId="LiveId" clId="{A3FD940D-DD0A-4EF7-AC0B-34031ACBDED9}" dt="2025-03-18T09:51:15.117" v="1230" actId="1076"/>
        <pc:sldMkLst>
          <pc:docMk/>
          <pc:sldMk cId="3982233689" sldId="963"/>
        </pc:sldMkLst>
      </pc:sldChg>
      <pc:sldChg chg="addSp delSp modSp add mod ord">
        <pc:chgData name="Daniela De Gregorio" userId="e0f632c2fc260828" providerId="LiveId" clId="{A3FD940D-DD0A-4EF7-AC0B-34031ACBDED9}" dt="2025-03-18T09:20:55.480" v="1029"/>
        <pc:sldMkLst>
          <pc:docMk/>
          <pc:sldMk cId="130188170" sldId="964"/>
        </pc:sldMkLst>
      </pc:sldChg>
      <pc:sldChg chg="addSp delSp modSp add mod">
        <pc:chgData name="Daniela De Gregorio" userId="e0f632c2fc260828" providerId="LiveId" clId="{A3FD940D-DD0A-4EF7-AC0B-34031ACBDED9}" dt="2025-03-18T09:22:15.493" v="1039" actId="1076"/>
        <pc:sldMkLst>
          <pc:docMk/>
          <pc:sldMk cId="3565184662" sldId="965"/>
        </pc:sldMkLst>
      </pc:sldChg>
      <pc:sldChg chg="addSp delSp modSp new mod setBg">
        <pc:chgData name="Daniela De Gregorio" userId="e0f632c2fc260828" providerId="LiveId" clId="{A3FD940D-DD0A-4EF7-AC0B-34031ACBDED9}" dt="2025-03-18T09:30:42.151" v="1079" actId="1076"/>
        <pc:sldMkLst>
          <pc:docMk/>
          <pc:sldMk cId="1315073282" sldId="966"/>
        </pc:sldMkLst>
      </pc:sldChg>
      <pc:sldChg chg="addSp delSp modSp new mod ord">
        <pc:chgData name="Daniela De Gregorio" userId="e0f632c2fc260828" providerId="LiveId" clId="{A3FD940D-DD0A-4EF7-AC0B-34031ACBDED9}" dt="2025-03-18T10:06:35.075" v="1327" actId="1038"/>
        <pc:sldMkLst>
          <pc:docMk/>
          <pc:sldMk cId="3401321522" sldId="967"/>
        </pc:sldMkLst>
      </pc:sldChg>
      <pc:sldChg chg="add del mod modClrScheme chgLayout">
        <pc:chgData name="Daniela De Gregorio" userId="e0f632c2fc260828" providerId="LiveId" clId="{A3FD940D-DD0A-4EF7-AC0B-34031ACBDED9}" dt="2025-03-18T10:04:04.754" v="1290" actId="47"/>
        <pc:sldMkLst>
          <pc:docMk/>
          <pc:sldMk cId="1598896522" sldId="968"/>
        </pc:sldMkLst>
      </pc:sldChg>
      <pc:sldChg chg="addSp delSp modSp add mod">
        <pc:chgData name="Daniela De Gregorio" userId="e0f632c2fc260828" providerId="LiveId" clId="{A3FD940D-DD0A-4EF7-AC0B-34031ACBDED9}" dt="2025-03-18T10:03:53.408" v="1289" actId="207"/>
        <pc:sldMkLst>
          <pc:docMk/>
          <pc:sldMk cId="568824995" sldId="969"/>
        </pc:sldMkLst>
      </pc:sldChg>
    </pc:docChg>
  </pc:docChgLst>
  <pc:docChgLst>
    <pc:chgData name="Daniela De Gregorio" userId="e0f632c2fc260828" providerId="LiveId" clId="{79DB47E6-DBA6-4860-8582-561B1B147158}"/>
    <pc:docChg chg="modSld">
      <pc:chgData name="Daniela De Gregorio" userId="e0f632c2fc260828" providerId="LiveId" clId="{79DB47E6-DBA6-4860-8582-561B1B147158}" dt="2025-07-03T15:42:27.676" v="1" actId="1036"/>
      <pc:docMkLst>
        <pc:docMk/>
      </pc:docMkLst>
      <pc:sldChg chg="modSp mod">
        <pc:chgData name="Daniela De Gregorio" userId="e0f632c2fc260828" providerId="LiveId" clId="{79DB47E6-DBA6-4860-8582-561B1B147158}" dt="2025-07-03T15:42:27.676" v="1" actId="1036"/>
        <pc:sldMkLst>
          <pc:docMk/>
          <pc:sldMk cId="1369099874" sldId="256"/>
        </pc:sldMkLst>
      </pc:sldChg>
    </pc:docChg>
  </pc:docChgLst>
  <pc:docChgLst>
    <pc:chgData name="Daniela De Gregorio" userId="e0f632c2fc260828" providerId="LiveId" clId="{637B8342-1BC6-4642-9624-E59C968635AD}"/>
    <pc:docChg chg="undo redo custSel addSld delSld modSld sldOrd">
      <pc:chgData name="Daniela De Gregorio" userId="e0f632c2fc260828" providerId="LiveId" clId="{637B8342-1BC6-4642-9624-E59C968635AD}" dt="2025-10-15T10:04:27.801" v="4145" actId="20577"/>
      <pc:docMkLst>
        <pc:docMk/>
      </pc:docMkLst>
      <pc:sldChg chg="addSp delSp modSp mod delDesignElem">
        <pc:chgData name="Daniela De Gregorio" userId="e0f632c2fc260828" providerId="LiveId" clId="{637B8342-1BC6-4642-9624-E59C968635AD}" dt="2025-10-10T10:35:06.566" v="1394" actId="6549"/>
        <pc:sldMkLst>
          <pc:docMk/>
          <pc:sldMk cId="1369099874" sldId="256"/>
        </pc:sldMkLst>
        <pc:spChg chg="mod">
          <ac:chgData name="Daniela De Gregorio" userId="e0f632c2fc260828" providerId="LiveId" clId="{637B8342-1BC6-4642-9624-E59C968635AD}" dt="2025-10-10T07:57:05.430" v="177" actId="1036"/>
          <ac:spMkLst>
            <pc:docMk/>
            <pc:sldMk cId="1369099874" sldId="256"/>
            <ac:spMk id="13" creationId="{04082CF8-50F9-C40F-DF49-86B79A9953FB}"/>
          </ac:spMkLst>
        </pc:spChg>
        <pc:spChg chg="mod">
          <ac:chgData name="Daniela De Gregorio" userId="e0f632c2fc260828" providerId="LiveId" clId="{637B8342-1BC6-4642-9624-E59C968635AD}" dt="2025-10-10T10:35:06.566" v="1394" actId="6549"/>
          <ac:spMkLst>
            <pc:docMk/>
            <pc:sldMk cId="1369099874" sldId="256"/>
            <ac:spMk id="15" creationId="{34D5CA84-C1DD-51B9-ABC2-AC2A1CF3DCE3}"/>
          </ac:spMkLst>
        </pc:spChg>
        <pc:picChg chg="add mod">
          <ac:chgData name="Daniela De Gregorio" userId="e0f632c2fc260828" providerId="LiveId" clId="{637B8342-1BC6-4642-9624-E59C968635AD}" dt="2025-10-10T07:56:56.381" v="160" actId="1076"/>
          <ac:picMkLst>
            <pc:docMk/>
            <pc:sldMk cId="1369099874" sldId="256"/>
            <ac:picMk id="3" creationId="{C0E2848F-5A68-7409-5599-ECFA87AE03D3}"/>
          </ac:picMkLst>
        </pc:picChg>
        <pc:picChg chg="add mod">
          <ac:chgData name="Daniela De Gregorio" userId="e0f632c2fc260828" providerId="LiveId" clId="{637B8342-1BC6-4642-9624-E59C968635AD}" dt="2025-10-10T07:58:08.009" v="190" actId="1076"/>
          <ac:picMkLst>
            <pc:docMk/>
            <pc:sldMk cId="1369099874" sldId="256"/>
            <ac:picMk id="4" creationId="{908A4008-BF3C-9B0A-2BFA-0EDE8237E6EF}"/>
          </ac:picMkLst>
        </pc:picChg>
        <pc:picChg chg="add mod">
          <ac:chgData name="Daniela De Gregorio" userId="e0f632c2fc260828" providerId="LiveId" clId="{637B8342-1BC6-4642-9624-E59C968635AD}" dt="2025-10-10T07:58:12.900" v="191" actId="1076"/>
          <ac:picMkLst>
            <pc:docMk/>
            <pc:sldMk cId="1369099874" sldId="256"/>
            <ac:picMk id="5" creationId="{189FA5FC-1325-2CF1-2FE7-84A7530C6067}"/>
          </ac:picMkLst>
        </pc:picChg>
      </pc:sldChg>
      <pc:sldChg chg="addSp delSp modSp add del mod setBg modClrScheme chgLayout">
        <pc:chgData name="Daniela De Gregorio" userId="e0f632c2fc260828" providerId="LiveId" clId="{637B8342-1BC6-4642-9624-E59C968635AD}" dt="2025-10-10T09:52:21.075" v="1084" actId="47"/>
        <pc:sldMkLst>
          <pc:docMk/>
          <pc:sldMk cId="0" sldId="257"/>
        </pc:sldMkLst>
      </pc:sldChg>
      <pc:sldChg chg="addSp modSp add del mod">
        <pc:chgData name="Daniela De Gregorio" userId="e0f632c2fc260828" providerId="LiveId" clId="{637B8342-1BC6-4642-9624-E59C968635AD}" dt="2025-10-10T16:40:18.385" v="2556" actId="47"/>
        <pc:sldMkLst>
          <pc:docMk/>
          <pc:sldMk cId="29223108" sldId="257"/>
        </pc:sldMkLst>
      </pc:sldChg>
      <pc:sldChg chg="addSp delSp modSp add del mod setBg">
        <pc:chgData name="Daniela De Gregorio" userId="e0f632c2fc260828" providerId="LiveId" clId="{637B8342-1BC6-4642-9624-E59C968635AD}" dt="2025-10-10T09:52:33.354" v="1086" actId="47"/>
        <pc:sldMkLst>
          <pc:docMk/>
          <pc:sldMk cId="2791163208" sldId="258"/>
        </pc:sldMkLst>
      </pc:sldChg>
      <pc:sldChg chg="delSp add del mod setBg">
        <pc:chgData name="Daniela De Gregorio" userId="e0f632c2fc260828" providerId="LiveId" clId="{637B8342-1BC6-4642-9624-E59C968635AD}" dt="2025-10-10T09:56:40.668" v="1111" actId="47"/>
        <pc:sldMkLst>
          <pc:docMk/>
          <pc:sldMk cId="3411821313" sldId="259"/>
        </pc:sldMkLst>
      </pc:sldChg>
      <pc:sldChg chg="delSp add del mod">
        <pc:chgData name="Daniela De Gregorio" userId="e0f632c2fc260828" providerId="LiveId" clId="{637B8342-1BC6-4642-9624-E59C968635AD}" dt="2025-10-10T09:52:25.477" v="1085" actId="47"/>
        <pc:sldMkLst>
          <pc:docMk/>
          <pc:sldMk cId="209646905" sldId="260"/>
        </pc:sldMkLst>
      </pc:sldChg>
      <pc:sldChg chg="add del">
        <pc:chgData name="Daniela De Gregorio" userId="e0f632c2fc260828" providerId="LiveId" clId="{637B8342-1BC6-4642-9624-E59C968635AD}" dt="2025-10-10T13:10:19.683" v="2072" actId="47"/>
        <pc:sldMkLst>
          <pc:docMk/>
          <pc:sldMk cId="528420323" sldId="260"/>
        </pc:sldMkLst>
      </pc:sldChg>
      <pc:sldChg chg="addSp delSp modSp add mod modClrScheme chgLayout">
        <pc:chgData name="Daniela De Gregorio" userId="e0f632c2fc260828" providerId="LiveId" clId="{637B8342-1BC6-4642-9624-E59C968635AD}" dt="2025-10-10T10:27:13.769" v="1345" actId="121"/>
        <pc:sldMkLst>
          <pc:docMk/>
          <pc:sldMk cId="1676865595" sldId="261"/>
        </pc:sldMkLst>
        <pc:spChg chg="add mod ord">
          <ac:chgData name="Daniela De Gregorio" userId="e0f632c2fc260828" providerId="LiveId" clId="{637B8342-1BC6-4642-9624-E59C968635AD}" dt="2025-10-10T07:59:36.551" v="196" actId="20577"/>
          <ac:spMkLst>
            <pc:docMk/>
            <pc:sldMk cId="1676865595" sldId="261"/>
            <ac:spMk id="4" creationId="{3E2058C3-29EB-7FCC-6FBA-F6B0261223EF}"/>
          </ac:spMkLst>
        </pc:spChg>
        <pc:spChg chg="mod">
          <ac:chgData name="Daniela De Gregorio" userId="e0f632c2fc260828" providerId="LiveId" clId="{637B8342-1BC6-4642-9624-E59C968635AD}" dt="2025-10-10T08:02:21.285" v="264" actId="1076"/>
          <ac:spMkLst>
            <pc:docMk/>
            <pc:sldMk cId="1676865595" sldId="261"/>
            <ac:spMk id="7" creationId="{66F7E994-4932-4EB5-834B-4DE90F518665}"/>
          </ac:spMkLst>
        </pc:spChg>
        <pc:spChg chg="add mod">
          <ac:chgData name="Daniela De Gregorio" userId="e0f632c2fc260828" providerId="LiveId" clId="{637B8342-1BC6-4642-9624-E59C968635AD}" dt="2025-10-10T10:27:13.769" v="1345" actId="121"/>
          <ac:spMkLst>
            <pc:docMk/>
            <pc:sldMk cId="1676865595" sldId="261"/>
            <ac:spMk id="8" creationId="{51C78C53-46ED-32C5-336F-87610DC85AD3}"/>
          </ac:spMkLst>
        </pc:spChg>
        <pc:spChg chg="mod">
          <ac:chgData name="Daniela De Gregorio" userId="e0f632c2fc260828" providerId="LiveId" clId="{637B8342-1BC6-4642-9624-E59C968635AD}" dt="2025-10-10T08:02:30.301" v="267" actId="1076"/>
          <ac:spMkLst>
            <pc:docMk/>
            <pc:sldMk cId="1676865595" sldId="261"/>
            <ac:spMk id="9" creationId="{241A5EA3-489F-AEEC-905A-4A7D8813DAB3}"/>
          </ac:spMkLst>
        </pc:spChg>
        <pc:spChg chg="mod">
          <ac:chgData name="Daniela De Gregorio" userId="e0f632c2fc260828" providerId="LiveId" clId="{637B8342-1BC6-4642-9624-E59C968635AD}" dt="2025-10-10T10:20:16.231" v="1277" actId="20577"/>
          <ac:spMkLst>
            <pc:docMk/>
            <pc:sldMk cId="1676865595" sldId="261"/>
            <ac:spMk id="11" creationId="{258A998A-D9E8-5210-6CF3-9629BBD59D8B}"/>
          </ac:spMkLst>
        </pc:spChg>
        <pc:picChg chg="mod">
          <ac:chgData name="Daniela De Gregorio" userId="e0f632c2fc260828" providerId="LiveId" clId="{637B8342-1BC6-4642-9624-E59C968635AD}" dt="2025-10-10T08:02:21.285" v="264" actId="1076"/>
          <ac:picMkLst>
            <pc:docMk/>
            <pc:sldMk cId="1676865595" sldId="261"/>
            <ac:picMk id="6" creationId="{6742C1BA-EA01-03B1-CB00-AEC0E51AB9BF}"/>
          </ac:picMkLst>
        </pc:picChg>
        <pc:picChg chg="mod">
          <ac:chgData name="Daniela De Gregorio" userId="e0f632c2fc260828" providerId="LiveId" clId="{637B8342-1BC6-4642-9624-E59C968635AD}" dt="2025-10-10T08:02:31.669" v="268" actId="1076"/>
          <ac:picMkLst>
            <pc:docMk/>
            <pc:sldMk cId="1676865595" sldId="261"/>
            <ac:picMk id="6148" creationId="{80A2B3C6-8C54-2F73-6E1C-EE1FF01B88E0}"/>
          </ac:picMkLst>
        </pc:picChg>
      </pc:sldChg>
      <pc:sldChg chg="addSp delSp modSp add del mod modClrScheme chgLayout">
        <pc:chgData name="Daniela De Gregorio" userId="e0f632c2fc260828" providerId="LiveId" clId="{637B8342-1BC6-4642-9624-E59C968635AD}" dt="2025-10-10T08:11:20.205" v="372" actId="47"/>
        <pc:sldMkLst>
          <pc:docMk/>
          <pc:sldMk cId="3688793489" sldId="263"/>
        </pc:sldMkLst>
      </pc:sldChg>
      <pc:sldChg chg="addSp delSp modSp add mod">
        <pc:chgData name="Daniela De Gregorio" userId="e0f632c2fc260828" providerId="LiveId" clId="{637B8342-1BC6-4642-9624-E59C968635AD}" dt="2025-10-10T10:27:30.806" v="1350"/>
        <pc:sldMkLst>
          <pc:docMk/>
          <pc:sldMk cId="435732727" sldId="264"/>
        </pc:sldMkLst>
        <pc:spChg chg="add mod">
          <ac:chgData name="Daniela De Gregorio" userId="e0f632c2fc260828" providerId="LiveId" clId="{637B8342-1BC6-4642-9624-E59C968635AD}" dt="2025-10-10T10:27:30.806" v="1350"/>
          <ac:spMkLst>
            <pc:docMk/>
            <pc:sldMk cId="435732727" sldId="264"/>
            <ac:spMk id="4" creationId="{5B7FEF5B-9137-2B2D-2BB5-8B4451CCF867}"/>
          </ac:spMkLst>
        </pc:spChg>
        <pc:spChg chg="mod">
          <ac:chgData name="Daniela De Gregorio" userId="e0f632c2fc260828" providerId="LiveId" clId="{637B8342-1BC6-4642-9624-E59C968635AD}" dt="2025-10-10T10:21:04.291" v="1294" actId="1038"/>
          <ac:spMkLst>
            <pc:docMk/>
            <pc:sldMk cId="435732727" sldId="264"/>
            <ac:spMk id="6" creationId="{1989664E-1D71-58D1-2189-54F923AEC938}"/>
          </ac:spMkLst>
        </pc:spChg>
        <pc:graphicFrameChg chg="mod modGraphic">
          <ac:chgData name="Daniela De Gregorio" userId="e0f632c2fc260828" providerId="LiveId" clId="{637B8342-1BC6-4642-9624-E59C968635AD}" dt="2025-10-10T08:30:07.159" v="494" actId="1076"/>
          <ac:graphicFrameMkLst>
            <pc:docMk/>
            <pc:sldMk cId="435732727" sldId="264"/>
            <ac:graphicFrameMk id="13" creationId="{68422183-B794-750F-D930-C370142F8EAD}"/>
          </ac:graphicFrameMkLst>
        </pc:graphicFrameChg>
        <pc:picChg chg="mod">
          <ac:chgData name="Daniela De Gregorio" userId="e0f632c2fc260828" providerId="LiveId" clId="{637B8342-1BC6-4642-9624-E59C968635AD}" dt="2025-10-10T08:30:09.632" v="495" actId="14100"/>
          <ac:picMkLst>
            <pc:docMk/>
            <pc:sldMk cId="435732727" sldId="264"/>
            <ac:picMk id="7" creationId="{7F22707C-C0C2-A58F-1C9A-2FC9D857194C}"/>
          </ac:picMkLst>
        </pc:picChg>
      </pc:sldChg>
      <pc:sldChg chg="addSp delSp modSp add mod setBg modClrScheme delDesignElem chgLayout">
        <pc:chgData name="Daniela De Gregorio" userId="e0f632c2fc260828" providerId="LiveId" clId="{637B8342-1BC6-4642-9624-E59C968635AD}" dt="2025-10-10T10:27:21.288" v="1346"/>
        <pc:sldMkLst>
          <pc:docMk/>
          <pc:sldMk cId="869035561" sldId="273"/>
        </pc:sldMkLst>
        <pc:spChg chg="mod ord">
          <ac:chgData name="Daniela De Gregorio" userId="e0f632c2fc260828" providerId="LiveId" clId="{637B8342-1BC6-4642-9624-E59C968635AD}" dt="2025-10-10T08:15:56.319" v="401" actId="20577"/>
          <ac:spMkLst>
            <pc:docMk/>
            <pc:sldMk cId="869035561" sldId="273"/>
            <ac:spMk id="2" creationId="{523CAF22-714E-0EE0-095E-75A072D85E4D}"/>
          </ac:spMkLst>
        </pc:spChg>
        <pc:spChg chg="add mod">
          <ac:chgData name="Daniela De Gregorio" userId="e0f632c2fc260828" providerId="LiveId" clId="{637B8342-1BC6-4642-9624-E59C968635AD}" dt="2025-10-10T10:27:21.288" v="1346"/>
          <ac:spMkLst>
            <pc:docMk/>
            <pc:sldMk cId="869035561" sldId="273"/>
            <ac:spMk id="5" creationId="{6541C110-9305-7108-8CB9-E60DF1CB574F}"/>
          </ac:spMkLst>
        </pc:spChg>
        <pc:spChg chg="mod">
          <ac:chgData name="Daniela De Gregorio" userId="e0f632c2fc260828" providerId="LiveId" clId="{637B8342-1BC6-4642-9624-E59C968635AD}" dt="2025-10-10T10:20:37.064" v="1279" actId="12"/>
          <ac:spMkLst>
            <pc:docMk/>
            <pc:sldMk cId="869035561" sldId="273"/>
            <ac:spMk id="11" creationId="{D7F2D3F9-5A9D-FB19-896E-958E35F5D116}"/>
          </ac:spMkLst>
        </pc:spChg>
        <pc:picChg chg="mod">
          <ac:chgData name="Daniela De Gregorio" userId="e0f632c2fc260828" providerId="LiveId" clId="{637B8342-1BC6-4642-9624-E59C968635AD}" dt="2025-10-10T08:16:17.492" v="409" actId="14100"/>
          <ac:picMkLst>
            <pc:docMk/>
            <pc:sldMk cId="869035561" sldId="273"/>
            <ac:picMk id="3074" creationId="{2AB76982-4005-CD94-16FF-03E1AC6118FF}"/>
          </ac:picMkLst>
        </pc:picChg>
      </pc:sldChg>
      <pc:sldChg chg="addSp delSp modSp add mod">
        <pc:chgData name="Daniela De Gregorio" userId="e0f632c2fc260828" providerId="LiveId" clId="{637B8342-1BC6-4642-9624-E59C968635AD}" dt="2025-10-14T07:21:48.840" v="3269" actId="113"/>
        <pc:sldMkLst>
          <pc:docMk/>
          <pc:sldMk cId="3932327689" sldId="274"/>
        </pc:sldMkLst>
        <pc:spChg chg="mod">
          <ac:chgData name="Daniela De Gregorio" userId="e0f632c2fc260828" providerId="LiveId" clId="{637B8342-1BC6-4642-9624-E59C968635AD}" dt="2025-10-14T07:21:48.840" v="3269" actId="113"/>
          <ac:spMkLst>
            <pc:docMk/>
            <pc:sldMk cId="3932327689" sldId="274"/>
            <ac:spMk id="3" creationId="{B822E10C-8A7E-DE0F-00B4-0C101B95D899}"/>
          </ac:spMkLst>
        </pc:spChg>
        <pc:spChg chg="mod">
          <ac:chgData name="Daniela De Gregorio" userId="e0f632c2fc260828" providerId="LiveId" clId="{637B8342-1BC6-4642-9624-E59C968635AD}" dt="2025-10-10T08:38:27.584" v="621" actId="1076"/>
          <ac:spMkLst>
            <pc:docMk/>
            <pc:sldMk cId="3932327689" sldId="274"/>
            <ac:spMk id="5" creationId="{A115669D-F4E1-7C5B-DE2E-80D9F5D91EF0}"/>
          </ac:spMkLst>
        </pc:spChg>
        <pc:spChg chg="mod">
          <ac:chgData name="Daniela De Gregorio" userId="e0f632c2fc260828" providerId="LiveId" clId="{637B8342-1BC6-4642-9624-E59C968635AD}" dt="2025-10-10T08:38:13.296" v="618" actId="1076"/>
          <ac:spMkLst>
            <pc:docMk/>
            <pc:sldMk cId="3932327689" sldId="274"/>
            <ac:spMk id="11" creationId="{FA2F429A-2A4C-3E9A-C2A0-738D6C32CA96}"/>
          </ac:spMkLst>
        </pc:spChg>
        <pc:spChg chg="mod">
          <ac:chgData name="Daniela De Gregorio" userId="e0f632c2fc260828" providerId="LiveId" clId="{637B8342-1BC6-4642-9624-E59C968635AD}" dt="2025-10-10T08:38:13.296" v="618" actId="1076"/>
          <ac:spMkLst>
            <pc:docMk/>
            <pc:sldMk cId="3932327689" sldId="274"/>
            <ac:spMk id="12" creationId="{B38F321A-868E-612D-70E3-5E47E4882D39}"/>
          </ac:spMkLst>
        </pc:spChg>
        <pc:spChg chg="mod">
          <ac:chgData name="Daniela De Gregorio" userId="e0f632c2fc260828" providerId="LiveId" clId="{637B8342-1BC6-4642-9624-E59C968635AD}" dt="2025-10-10T08:38:13.296" v="618" actId="1076"/>
          <ac:spMkLst>
            <pc:docMk/>
            <pc:sldMk cId="3932327689" sldId="274"/>
            <ac:spMk id="13" creationId="{C28B0A88-3EE3-8264-CF92-A4BD95BFE530}"/>
          </ac:spMkLst>
        </pc:spChg>
        <pc:spChg chg="add mod">
          <ac:chgData name="Daniela De Gregorio" userId="e0f632c2fc260828" providerId="LiveId" clId="{637B8342-1BC6-4642-9624-E59C968635AD}" dt="2025-10-10T10:27:23.639" v="1347"/>
          <ac:spMkLst>
            <pc:docMk/>
            <pc:sldMk cId="3932327689" sldId="274"/>
            <ac:spMk id="18" creationId="{661514B3-32CE-B3F1-ED69-0598F3C2C327}"/>
          </ac:spMkLst>
        </pc:spChg>
        <pc:grpChg chg="mod">
          <ac:chgData name="Daniela De Gregorio" userId="e0f632c2fc260828" providerId="LiveId" clId="{637B8342-1BC6-4642-9624-E59C968635AD}" dt="2025-10-10T08:38:13.296" v="618" actId="1076"/>
          <ac:grpSpMkLst>
            <pc:docMk/>
            <pc:sldMk cId="3932327689" sldId="274"/>
            <ac:grpSpMk id="14" creationId="{AAA5CD74-6BAE-5325-B815-7B0420AB41DA}"/>
          </ac:grpSpMkLst>
        </pc:grpChg>
        <pc:picChg chg="mod">
          <ac:chgData name="Daniela De Gregorio" userId="e0f632c2fc260828" providerId="LiveId" clId="{637B8342-1BC6-4642-9624-E59C968635AD}" dt="2025-10-10T08:38:13.296" v="618" actId="1076"/>
          <ac:picMkLst>
            <pc:docMk/>
            <pc:sldMk cId="3932327689" sldId="274"/>
            <ac:picMk id="6" creationId="{8B312A57-19C7-E6EE-8CE9-557E8EED4A44}"/>
          </ac:picMkLst>
        </pc:picChg>
        <pc:picChg chg="mod">
          <ac:chgData name="Daniela De Gregorio" userId="e0f632c2fc260828" providerId="LiveId" clId="{637B8342-1BC6-4642-9624-E59C968635AD}" dt="2025-10-10T08:38:13.296" v="618" actId="1076"/>
          <ac:picMkLst>
            <pc:docMk/>
            <pc:sldMk cId="3932327689" sldId="274"/>
            <ac:picMk id="8" creationId="{445AE635-A130-1DD4-DC1B-F97BD2970905}"/>
          </ac:picMkLst>
        </pc:picChg>
        <pc:picChg chg="mod">
          <ac:chgData name="Daniela De Gregorio" userId="e0f632c2fc260828" providerId="LiveId" clId="{637B8342-1BC6-4642-9624-E59C968635AD}" dt="2025-10-10T08:38:13.296" v="618" actId="1076"/>
          <ac:picMkLst>
            <pc:docMk/>
            <pc:sldMk cId="3932327689" sldId="274"/>
            <ac:picMk id="9" creationId="{59E193CA-6218-C385-4A7B-B3C5C1872DAB}"/>
          </ac:picMkLst>
        </pc:picChg>
        <pc:picChg chg="add mod ord">
          <ac:chgData name="Daniela De Gregorio" userId="e0f632c2fc260828" providerId="LiveId" clId="{637B8342-1BC6-4642-9624-E59C968635AD}" dt="2025-10-10T08:38:17.844" v="620" actId="1076"/>
          <ac:picMkLst>
            <pc:docMk/>
            <pc:sldMk cId="3932327689" sldId="274"/>
            <ac:picMk id="15" creationId="{402E3B90-D11A-4029-E0A5-EB545A5F53DA}"/>
          </ac:picMkLst>
        </pc:picChg>
      </pc:sldChg>
      <pc:sldChg chg="del">
        <pc:chgData name="Daniela De Gregorio" userId="e0f632c2fc260828" providerId="LiveId" clId="{637B8342-1BC6-4642-9624-E59C968635AD}" dt="2025-10-10T10:00:18.971" v="1137" actId="47"/>
        <pc:sldMkLst>
          <pc:docMk/>
          <pc:sldMk cId="1751898380" sldId="281"/>
        </pc:sldMkLst>
      </pc:sldChg>
      <pc:sldChg chg="addSp delSp modSp add mod modClrScheme chgLayout">
        <pc:chgData name="Daniela De Gregorio" userId="e0f632c2fc260828" providerId="LiveId" clId="{637B8342-1BC6-4642-9624-E59C968635AD}" dt="2025-10-14T14:48:20.879" v="3319" actId="20577"/>
        <pc:sldMkLst>
          <pc:docMk/>
          <pc:sldMk cId="1751752759" sldId="355"/>
        </pc:sldMkLst>
        <pc:spChg chg="mod ord">
          <ac:chgData name="Daniela De Gregorio" userId="e0f632c2fc260828" providerId="LiveId" clId="{637B8342-1BC6-4642-9624-E59C968635AD}" dt="2025-10-14T14:48:20.879" v="3319" actId="20577"/>
          <ac:spMkLst>
            <pc:docMk/>
            <pc:sldMk cId="1751752759" sldId="355"/>
            <ac:spMk id="5" creationId="{095376D2-0607-8DBE-0AE5-D68D8F8A49D4}"/>
          </ac:spMkLst>
        </pc:spChg>
        <pc:spChg chg="mod ord">
          <ac:chgData name="Daniela De Gregorio" userId="e0f632c2fc260828" providerId="LiveId" clId="{637B8342-1BC6-4642-9624-E59C968635AD}" dt="2025-10-10T08:46:07.575" v="750" actId="14100"/>
          <ac:spMkLst>
            <pc:docMk/>
            <pc:sldMk cId="1751752759" sldId="355"/>
            <ac:spMk id="6" creationId="{A715A8F5-A796-32C7-0744-79ACEF8C4E99}"/>
          </ac:spMkLst>
        </pc:spChg>
        <pc:spChg chg="add mod ord">
          <ac:chgData name="Daniela De Gregorio" userId="e0f632c2fc260828" providerId="LiveId" clId="{637B8342-1BC6-4642-9624-E59C968635AD}" dt="2025-10-10T08:44:33.150" v="723" actId="20577"/>
          <ac:spMkLst>
            <pc:docMk/>
            <pc:sldMk cId="1751752759" sldId="355"/>
            <ac:spMk id="7" creationId="{F60C9C0E-3FC6-398A-29D0-E7A762AB099B}"/>
          </ac:spMkLst>
        </pc:spChg>
        <pc:spChg chg="add mod">
          <ac:chgData name="Daniela De Gregorio" userId="e0f632c2fc260828" providerId="LiveId" clId="{637B8342-1BC6-4642-9624-E59C968635AD}" dt="2025-10-10T10:27:52.455" v="1361"/>
          <ac:spMkLst>
            <pc:docMk/>
            <pc:sldMk cId="1751752759" sldId="355"/>
            <ac:spMk id="8" creationId="{55DAC6D3-9AC4-861F-367E-1BE4F4AB2169}"/>
          </ac:spMkLst>
        </pc:spChg>
        <pc:picChg chg="add del mod">
          <ac:chgData name="Daniela De Gregorio" userId="e0f632c2fc260828" providerId="LiveId" clId="{637B8342-1BC6-4642-9624-E59C968635AD}" dt="2025-10-10T08:45:36.589" v="737" actId="1076"/>
          <ac:picMkLst>
            <pc:docMk/>
            <pc:sldMk cId="1751752759" sldId="355"/>
            <ac:picMk id="4" creationId="{83825E8E-DB7E-45E2-9D15-DB467850A94F}"/>
          </ac:picMkLst>
        </pc:picChg>
        <pc:picChg chg="mod">
          <ac:chgData name="Daniela De Gregorio" userId="e0f632c2fc260828" providerId="LiveId" clId="{637B8342-1BC6-4642-9624-E59C968635AD}" dt="2025-10-10T08:45:49.414" v="739" actId="1076"/>
          <ac:picMkLst>
            <pc:docMk/>
            <pc:sldMk cId="1751752759" sldId="355"/>
            <ac:picMk id="9" creationId="{E4AC81E9-B30E-7B3F-B3E5-258D87370085}"/>
          </ac:picMkLst>
        </pc:picChg>
        <pc:picChg chg="mod">
          <ac:chgData name="Daniela De Gregorio" userId="e0f632c2fc260828" providerId="LiveId" clId="{637B8342-1BC6-4642-9624-E59C968635AD}" dt="2025-10-10T08:48:59.604" v="775" actId="1076"/>
          <ac:picMkLst>
            <pc:docMk/>
            <pc:sldMk cId="1751752759" sldId="355"/>
            <ac:picMk id="10" creationId="{9AE88F09-5F19-B08F-9016-C8CBC950AA58}"/>
          </ac:picMkLst>
        </pc:picChg>
        <pc:picChg chg="mod">
          <ac:chgData name="Daniela De Gregorio" userId="e0f632c2fc260828" providerId="LiveId" clId="{637B8342-1BC6-4642-9624-E59C968635AD}" dt="2025-10-10T08:45:39.571" v="738" actId="1076"/>
          <ac:picMkLst>
            <pc:docMk/>
            <pc:sldMk cId="1751752759" sldId="355"/>
            <ac:picMk id="12" creationId="{8B418EB4-FDF0-C539-2ECF-3D601208628B}"/>
          </ac:picMkLst>
        </pc:picChg>
      </pc:sldChg>
      <pc:sldChg chg="addSp delSp modSp add mod modClrScheme chgLayout">
        <pc:chgData name="Daniela De Gregorio" userId="e0f632c2fc260828" providerId="LiveId" clId="{637B8342-1BC6-4642-9624-E59C968635AD}" dt="2025-10-15T08:46:49.574" v="3818" actId="1076"/>
        <pc:sldMkLst>
          <pc:docMk/>
          <pc:sldMk cId="3485643764" sldId="356"/>
        </pc:sldMkLst>
        <pc:spChg chg="add mod ord">
          <ac:chgData name="Daniela De Gregorio" userId="e0f632c2fc260828" providerId="LiveId" clId="{637B8342-1BC6-4642-9624-E59C968635AD}" dt="2025-10-10T09:07:37.130" v="837" actId="20577"/>
          <ac:spMkLst>
            <pc:docMk/>
            <pc:sldMk cId="3485643764" sldId="356"/>
            <ac:spMk id="2" creationId="{46E5850B-5F4F-C9D2-09F2-58E4EF78737A}"/>
          </ac:spMkLst>
        </pc:spChg>
        <pc:spChg chg="add mod">
          <ac:chgData name="Daniela De Gregorio" userId="e0f632c2fc260828" providerId="LiveId" clId="{637B8342-1BC6-4642-9624-E59C968635AD}" dt="2025-10-10T10:27:48.623" v="1359"/>
          <ac:spMkLst>
            <pc:docMk/>
            <pc:sldMk cId="3485643764" sldId="356"/>
            <ac:spMk id="4" creationId="{104BE9C3-3413-0E70-BBF4-AF461A0D06A7}"/>
          </ac:spMkLst>
        </pc:spChg>
        <pc:spChg chg="mod">
          <ac:chgData name="Daniela De Gregorio" userId="e0f632c2fc260828" providerId="LiveId" clId="{637B8342-1BC6-4642-9624-E59C968635AD}" dt="2025-10-10T09:17:37.879" v="875" actId="1036"/>
          <ac:spMkLst>
            <pc:docMk/>
            <pc:sldMk cId="3485643764" sldId="356"/>
            <ac:spMk id="20" creationId="{75B71E2F-4727-6C09-2175-27F779A6FAB9}"/>
          </ac:spMkLst>
        </pc:spChg>
        <pc:picChg chg="add mod">
          <ac:chgData name="Daniela De Gregorio" userId="e0f632c2fc260828" providerId="LiveId" clId="{637B8342-1BC6-4642-9624-E59C968635AD}" dt="2025-10-15T08:46:49.574" v="3818" actId="1076"/>
          <ac:picMkLst>
            <pc:docMk/>
            <pc:sldMk cId="3485643764" sldId="356"/>
            <ac:picMk id="3" creationId="{595F3E12-079A-8CBD-A846-CC7F8B5D8191}"/>
          </ac:picMkLst>
        </pc:picChg>
        <pc:picChg chg="mod">
          <ac:chgData name="Daniela De Gregorio" userId="e0f632c2fc260828" providerId="LiveId" clId="{637B8342-1BC6-4642-9624-E59C968635AD}" dt="2025-10-15T08:46:38.857" v="3816" actId="1076"/>
          <ac:picMkLst>
            <pc:docMk/>
            <pc:sldMk cId="3485643764" sldId="356"/>
            <ac:picMk id="22" creationId="{C19025C5-3E9F-7340-3032-905F3625D514}"/>
          </ac:picMkLst>
        </pc:picChg>
        <pc:picChg chg="mod">
          <ac:chgData name="Daniela De Gregorio" userId="e0f632c2fc260828" providerId="LiveId" clId="{637B8342-1BC6-4642-9624-E59C968635AD}" dt="2025-10-15T08:46:45.407" v="3817" actId="1076"/>
          <ac:picMkLst>
            <pc:docMk/>
            <pc:sldMk cId="3485643764" sldId="356"/>
            <ac:picMk id="23" creationId="{9F788807-C240-A7E0-23D9-E8C2189FFB9B}"/>
          </ac:picMkLst>
        </pc:picChg>
      </pc:sldChg>
      <pc:sldChg chg="delSp add mod setBg delAnim delDesignElem">
        <pc:chgData name="Daniela De Gregorio" userId="e0f632c2fc260828" providerId="LiveId" clId="{637B8342-1BC6-4642-9624-E59C968635AD}" dt="2025-10-10T10:00:30.118" v="1140" actId="478"/>
        <pc:sldMkLst>
          <pc:docMk/>
          <pc:sldMk cId="1704810058" sldId="357"/>
        </pc:sldMkLst>
      </pc:sldChg>
      <pc:sldChg chg="modSp add del mod">
        <pc:chgData name="Daniela De Gregorio" userId="e0f632c2fc260828" providerId="LiveId" clId="{637B8342-1BC6-4642-9624-E59C968635AD}" dt="2025-10-10T13:11:20.717" v="2104" actId="47"/>
        <pc:sldMkLst>
          <pc:docMk/>
          <pc:sldMk cId="938277041" sldId="725"/>
        </pc:sldMkLst>
      </pc:sldChg>
      <pc:sldChg chg="addSp modSp add del">
        <pc:chgData name="Daniela De Gregorio" userId="e0f632c2fc260828" providerId="LiveId" clId="{637B8342-1BC6-4642-9624-E59C968635AD}" dt="2025-10-10T16:45:41.579" v="2588" actId="47"/>
        <pc:sldMkLst>
          <pc:docMk/>
          <pc:sldMk cId="1936079344" sldId="758"/>
        </pc:sldMkLst>
      </pc:sldChg>
      <pc:sldChg chg="addSp modSp add del">
        <pc:chgData name="Daniela De Gregorio" userId="e0f632c2fc260828" providerId="LiveId" clId="{637B8342-1BC6-4642-9624-E59C968635AD}" dt="2025-10-10T16:45:41.579" v="2588" actId="47"/>
        <pc:sldMkLst>
          <pc:docMk/>
          <pc:sldMk cId="1131665920" sldId="759"/>
        </pc:sldMkLst>
      </pc:sldChg>
      <pc:sldChg chg="addSp modSp add del">
        <pc:chgData name="Daniela De Gregorio" userId="e0f632c2fc260828" providerId="LiveId" clId="{637B8342-1BC6-4642-9624-E59C968635AD}" dt="2025-10-10T16:45:41.579" v="2588" actId="47"/>
        <pc:sldMkLst>
          <pc:docMk/>
          <pc:sldMk cId="2778019460" sldId="760"/>
        </pc:sldMkLst>
      </pc:sldChg>
      <pc:sldChg chg="addSp modSp add del">
        <pc:chgData name="Daniela De Gregorio" userId="e0f632c2fc260828" providerId="LiveId" clId="{637B8342-1BC6-4642-9624-E59C968635AD}" dt="2025-10-10T16:45:41.579" v="2588" actId="47"/>
        <pc:sldMkLst>
          <pc:docMk/>
          <pc:sldMk cId="4202880835" sldId="761"/>
        </pc:sldMkLst>
      </pc:sldChg>
      <pc:sldChg chg="addSp modSp add del">
        <pc:chgData name="Daniela De Gregorio" userId="e0f632c2fc260828" providerId="LiveId" clId="{637B8342-1BC6-4642-9624-E59C968635AD}" dt="2025-10-10T16:45:41.579" v="2588" actId="47"/>
        <pc:sldMkLst>
          <pc:docMk/>
          <pc:sldMk cId="2633783701" sldId="762"/>
        </pc:sldMkLst>
      </pc:sldChg>
      <pc:sldChg chg="add del">
        <pc:chgData name="Daniela De Gregorio" userId="e0f632c2fc260828" providerId="LiveId" clId="{637B8342-1BC6-4642-9624-E59C968635AD}" dt="2025-10-10T13:02:28.299" v="1973" actId="47"/>
        <pc:sldMkLst>
          <pc:docMk/>
          <pc:sldMk cId="269133356" sldId="763"/>
        </pc:sldMkLst>
      </pc:sldChg>
      <pc:sldChg chg="addSp delSp modSp add mod ord">
        <pc:chgData name="Daniela De Gregorio" userId="e0f632c2fc260828" providerId="LiveId" clId="{637B8342-1BC6-4642-9624-E59C968635AD}" dt="2025-10-15T08:00:27.479" v="3737" actId="27636"/>
        <pc:sldMkLst>
          <pc:docMk/>
          <pc:sldMk cId="4050408351" sldId="766"/>
        </pc:sldMkLst>
        <pc:spChg chg="mod">
          <ac:chgData name="Daniela De Gregorio" userId="e0f632c2fc260828" providerId="LiveId" clId="{637B8342-1BC6-4642-9624-E59C968635AD}" dt="2025-10-15T08:00:27.479" v="3737" actId="27636"/>
          <ac:spMkLst>
            <pc:docMk/>
            <pc:sldMk cId="4050408351" sldId="766"/>
            <ac:spMk id="2" creationId="{49F74D0A-0C9B-F628-8EAA-A3EB5FF4DC26}"/>
          </ac:spMkLst>
        </pc:spChg>
        <pc:spChg chg="mod">
          <ac:chgData name="Daniela De Gregorio" userId="e0f632c2fc260828" providerId="LiveId" clId="{637B8342-1BC6-4642-9624-E59C968635AD}" dt="2025-10-10T16:44:33.525" v="2580" actId="242"/>
          <ac:spMkLst>
            <pc:docMk/>
            <pc:sldMk cId="4050408351" sldId="766"/>
            <ac:spMk id="3" creationId="{9A293DCB-4D09-6B5A-C4A2-F8BB1711F72F}"/>
          </ac:spMkLst>
        </pc:spChg>
        <pc:spChg chg="add mod">
          <ac:chgData name="Daniela De Gregorio" userId="e0f632c2fc260828" providerId="LiveId" clId="{637B8342-1BC6-4642-9624-E59C968635AD}" dt="2025-10-10T16:26:17.084" v="2304"/>
          <ac:spMkLst>
            <pc:docMk/>
            <pc:sldMk cId="4050408351" sldId="766"/>
            <ac:spMk id="4" creationId="{EECE34C2-6ADB-522A-4F69-616A87ACD1A0}"/>
          </ac:spMkLst>
        </pc:spChg>
        <pc:spChg chg="del mod">
          <ac:chgData name="Daniela De Gregorio" userId="e0f632c2fc260828" providerId="LiveId" clId="{637B8342-1BC6-4642-9624-E59C968635AD}" dt="2025-10-14T07:35:57.629" v="3311" actId="478"/>
          <ac:spMkLst>
            <pc:docMk/>
            <pc:sldMk cId="4050408351" sldId="766"/>
            <ac:spMk id="5" creationId="{955DB0D0-2C8B-DC88-BEF0-D220076F6A0B}"/>
          </ac:spMkLst>
        </pc:spChg>
        <pc:picChg chg="mod">
          <ac:chgData name="Daniela De Gregorio" userId="e0f632c2fc260828" providerId="LiveId" clId="{637B8342-1BC6-4642-9624-E59C968635AD}" dt="2025-10-10T16:45:13.717" v="2587" actId="1076"/>
          <ac:picMkLst>
            <pc:docMk/>
            <pc:sldMk cId="4050408351" sldId="766"/>
            <ac:picMk id="7" creationId="{53B5B130-2C30-1DE1-E75A-2BACD5F86916}"/>
          </ac:picMkLst>
        </pc:picChg>
        <pc:picChg chg="add mod">
          <ac:chgData name="Daniela De Gregorio" userId="e0f632c2fc260828" providerId="LiveId" clId="{637B8342-1BC6-4642-9624-E59C968635AD}" dt="2025-10-14T07:36:10.434" v="3314" actId="1076"/>
          <ac:picMkLst>
            <pc:docMk/>
            <pc:sldMk cId="4050408351" sldId="766"/>
            <ac:picMk id="8" creationId="{E908D1A5-611A-DD58-E1E3-A04F576C7C07}"/>
          </ac:picMkLst>
        </pc:picChg>
        <pc:picChg chg="mod">
          <ac:chgData name="Daniela De Gregorio" userId="e0f632c2fc260828" providerId="LiveId" clId="{637B8342-1BC6-4642-9624-E59C968635AD}" dt="2025-10-13T17:41:52.396" v="3268" actId="1038"/>
          <ac:picMkLst>
            <pc:docMk/>
            <pc:sldMk cId="4050408351" sldId="766"/>
            <ac:picMk id="9" creationId="{9844E358-9A74-0FC7-49F9-0AA31B79C4FD}"/>
          </ac:picMkLst>
        </pc:picChg>
        <pc:picChg chg="mod">
          <ac:chgData name="Daniela De Gregorio" userId="e0f632c2fc260828" providerId="LiveId" clId="{637B8342-1BC6-4642-9624-E59C968635AD}" dt="2025-10-10T16:44:45.051" v="2584" actId="1076"/>
          <ac:picMkLst>
            <pc:docMk/>
            <pc:sldMk cId="4050408351" sldId="766"/>
            <ac:picMk id="46" creationId="{FC247596-95BE-9CE3-9480-986FD9C84572}"/>
          </ac:picMkLst>
        </pc:picChg>
      </pc:sldChg>
      <pc:sldChg chg="add del">
        <pc:chgData name="Daniela De Gregorio" userId="e0f632c2fc260828" providerId="LiveId" clId="{637B8342-1BC6-4642-9624-E59C968635AD}" dt="2025-10-10T13:02:25.551" v="1972" actId="47"/>
        <pc:sldMkLst>
          <pc:docMk/>
          <pc:sldMk cId="2396085230" sldId="767"/>
        </pc:sldMkLst>
      </pc:sldChg>
      <pc:sldChg chg="addSp modSp add del mod">
        <pc:chgData name="Daniela De Gregorio" userId="e0f632c2fc260828" providerId="LiveId" clId="{637B8342-1BC6-4642-9624-E59C968635AD}" dt="2025-10-10T16:45:41.579" v="2588" actId="47"/>
        <pc:sldMkLst>
          <pc:docMk/>
          <pc:sldMk cId="3435980701" sldId="771"/>
        </pc:sldMkLst>
      </pc:sldChg>
      <pc:sldChg chg="add del">
        <pc:chgData name="Daniela De Gregorio" userId="e0f632c2fc260828" providerId="LiveId" clId="{637B8342-1BC6-4642-9624-E59C968635AD}" dt="2025-10-10T13:11:20.717" v="2104" actId="47"/>
        <pc:sldMkLst>
          <pc:docMk/>
          <pc:sldMk cId="3454211141" sldId="774"/>
        </pc:sldMkLst>
      </pc:sldChg>
      <pc:sldChg chg="add del">
        <pc:chgData name="Daniela De Gregorio" userId="e0f632c2fc260828" providerId="LiveId" clId="{637B8342-1BC6-4642-9624-E59C968635AD}" dt="2025-10-10T13:11:20.717" v="2104" actId="47"/>
        <pc:sldMkLst>
          <pc:docMk/>
          <pc:sldMk cId="176471543" sldId="775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3785830503" sldId="960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3611769768" sldId="962"/>
        </pc:sldMkLst>
      </pc:sldChg>
      <pc:sldChg chg="modSp del">
        <pc:chgData name="Daniela De Gregorio" userId="e0f632c2fc260828" providerId="LiveId" clId="{637B8342-1BC6-4642-9624-E59C968635AD}" dt="2025-10-10T10:00:01.361" v="1135" actId="47"/>
        <pc:sldMkLst>
          <pc:docMk/>
          <pc:sldMk cId="3982233689" sldId="963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130188170" sldId="964"/>
        </pc:sldMkLst>
      </pc:sldChg>
      <pc:sldChg chg="delSp modSp add del mod">
        <pc:chgData name="Daniela De Gregorio" userId="e0f632c2fc260828" providerId="LiveId" clId="{637B8342-1BC6-4642-9624-E59C968635AD}" dt="2025-10-10T12:39:10.159" v="1853" actId="47"/>
        <pc:sldMkLst>
          <pc:docMk/>
          <pc:sldMk cId="448805656" sldId="965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3565184662" sldId="965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1315073282" sldId="966"/>
        </pc:sldMkLst>
      </pc:sldChg>
      <pc:sldChg chg="delSp modSp add del mod">
        <pc:chgData name="Daniela De Gregorio" userId="e0f632c2fc260828" providerId="LiveId" clId="{637B8342-1BC6-4642-9624-E59C968635AD}" dt="2025-10-10T12:35:14.679" v="1851" actId="47"/>
        <pc:sldMkLst>
          <pc:docMk/>
          <pc:sldMk cId="2562720046" sldId="966"/>
        </pc:sldMkLst>
      </pc:sldChg>
      <pc:sldChg chg="modSp del">
        <pc:chgData name="Daniela De Gregorio" userId="e0f632c2fc260828" providerId="LiveId" clId="{637B8342-1BC6-4642-9624-E59C968635AD}" dt="2025-10-10T10:00:01.361" v="1135" actId="47"/>
        <pc:sldMkLst>
          <pc:docMk/>
          <pc:sldMk cId="3401321522" sldId="967"/>
        </pc:sldMkLst>
      </pc:sldChg>
      <pc:sldChg chg="modSp del">
        <pc:chgData name="Daniela De Gregorio" userId="e0f632c2fc260828" providerId="LiveId" clId="{637B8342-1BC6-4642-9624-E59C968635AD}" dt="2025-10-10T10:00:01.361" v="1135" actId="47"/>
        <pc:sldMkLst>
          <pc:docMk/>
          <pc:sldMk cId="568824995" sldId="969"/>
        </pc:sldMkLst>
      </pc:sldChg>
      <pc:sldChg chg="modSp del">
        <pc:chgData name="Daniela De Gregorio" userId="e0f632c2fc260828" providerId="LiveId" clId="{637B8342-1BC6-4642-9624-E59C968635AD}" dt="2025-10-10T10:00:08.927" v="1136" actId="47"/>
        <pc:sldMkLst>
          <pc:docMk/>
          <pc:sldMk cId="910928626" sldId="970"/>
        </pc:sldMkLst>
      </pc:sldChg>
      <pc:sldChg chg="delSp del delDesignElem">
        <pc:chgData name="Daniela De Gregorio" userId="e0f632c2fc260828" providerId="LiveId" clId="{637B8342-1BC6-4642-9624-E59C968635AD}" dt="2025-10-10T10:00:01.361" v="1135" actId="47"/>
        <pc:sldMkLst>
          <pc:docMk/>
          <pc:sldMk cId="1532379441" sldId="971"/>
        </pc:sldMkLst>
      </pc:sldChg>
      <pc:sldChg chg="addSp delSp modSp add mod setBg modClrScheme chgLayout">
        <pc:chgData name="Daniela De Gregorio" userId="e0f632c2fc260828" providerId="LiveId" clId="{637B8342-1BC6-4642-9624-E59C968635AD}" dt="2025-10-10T10:27:50.576" v="1360"/>
        <pc:sldMkLst>
          <pc:docMk/>
          <pc:sldMk cId="0" sldId="972"/>
        </pc:sldMkLst>
        <pc:spChg chg="add mod ord">
          <ac:chgData name="Daniela De Gregorio" userId="e0f632c2fc260828" providerId="LiveId" clId="{637B8342-1BC6-4642-9624-E59C968635AD}" dt="2025-10-10T09:20:03.902" v="886" actId="20577"/>
          <ac:spMkLst>
            <pc:docMk/>
            <pc:sldMk cId="0" sldId="972"/>
            <ac:spMk id="8" creationId="{9243B089-BFF5-F0B3-A086-978717666000}"/>
          </ac:spMkLst>
        </pc:spChg>
        <pc:spChg chg="add mod">
          <ac:chgData name="Daniela De Gregorio" userId="e0f632c2fc260828" providerId="LiveId" clId="{637B8342-1BC6-4642-9624-E59C968635AD}" dt="2025-10-10T10:27:50.576" v="1360"/>
          <ac:spMkLst>
            <pc:docMk/>
            <pc:sldMk cId="0" sldId="972"/>
            <ac:spMk id="9" creationId="{577025BE-7774-64E9-9E91-9E2EAB8F3B92}"/>
          </ac:spMkLst>
        </pc:spChg>
        <pc:spChg chg="mod">
          <ac:chgData name="Daniela De Gregorio" userId="e0f632c2fc260828" providerId="LiveId" clId="{637B8342-1BC6-4642-9624-E59C968635AD}" dt="2025-10-10T09:31:40.427" v="971" actId="404"/>
          <ac:spMkLst>
            <pc:docMk/>
            <pc:sldMk cId="0" sldId="972"/>
            <ac:spMk id="44" creationId="{00000000-0000-0000-0000-000000000000}"/>
          </ac:spMkLst>
        </pc:spChg>
        <pc:spChg chg="mod">
          <ac:chgData name="Daniela De Gregorio" userId="e0f632c2fc260828" providerId="LiveId" clId="{637B8342-1BC6-4642-9624-E59C968635AD}" dt="2025-10-10T08:51:04.455" v="819" actId="1076"/>
          <ac:spMkLst>
            <pc:docMk/>
            <pc:sldMk cId="0" sldId="972"/>
            <ac:spMk id="47" creationId="{00000000-0000-0000-0000-000000000000}"/>
          </ac:spMkLst>
        </pc:spChg>
        <pc:picChg chg="mod">
          <ac:chgData name="Daniela De Gregorio" userId="e0f632c2fc260828" providerId="LiveId" clId="{637B8342-1BC6-4642-9624-E59C968635AD}" dt="2025-10-10T08:51:04.455" v="819" actId="1076"/>
          <ac:picMkLst>
            <pc:docMk/>
            <pc:sldMk cId="0" sldId="972"/>
            <ac:picMk id="3" creationId="{714BBEF4-B275-8B4B-510D-2731C2599044}"/>
          </ac:picMkLst>
        </pc:picChg>
        <pc:picChg chg="mod">
          <ac:chgData name="Daniela De Gregorio" userId="e0f632c2fc260828" providerId="LiveId" clId="{637B8342-1BC6-4642-9624-E59C968635AD}" dt="2025-10-10T08:51:04.455" v="819" actId="1076"/>
          <ac:picMkLst>
            <pc:docMk/>
            <pc:sldMk cId="0" sldId="972"/>
            <ac:picMk id="4" creationId="{6D026D5B-7F3C-30A7-4777-9048520A75C0}"/>
          </ac:picMkLst>
        </pc:picChg>
        <pc:picChg chg="mod">
          <ac:chgData name="Daniela De Gregorio" userId="e0f632c2fc260828" providerId="LiveId" clId="{637B8342-1BC6-4642-9624-E59C968635AD}" dt="2025-10-10T08:51:04.455" v="819" actId="1076"/>
          <ac:picMkLst>
            <pc:docMk/>
            <pc:sldMk cId="0" sldId="972"/>
            <ac:picMk id="1026" creationId="{17F8A544-D4E3-F41E-8B4C-DFC83A658C0B}"/>
          </ac:picMkLst>
        </pc:picChg>
        <pc:picChg chg="mod">
          <ac:chgData name="Daniela De Gregorio" userId="e0f632c2fc260828" providerId="LiveId" clId="{637B8342-1BC6-4642-9624-E59C968635AD}" dt="2025-10-10T08:51:04.455" v="819" actId="1076"/>
          <ac:picMkLst>
            <pc:docMk/>
            <pc:sldMk cId="0" sldId="972"/>
            <ac:picMk id="1028" creationId="{DA92DE7A-2220-27BD-48C2-342EE0677FD1}"/>
          </ac:picMkLst>
        </pc:picChg>
        <pc:picChg chg="mod">
          <ac:chgData name="Daniela De Gregorio" userId="e0f632c2fc260828" providerId="LiveId" clId="{637B8342-1BC6-4642-9624-E59C968635AD}" dt="2025-10-10T08:51:04.455" v="819" actId="1076"/>
          <ac:picMkLst>
            <pc:docMk/>
            <pc:sldMk cId="0" sldId="972"/>
            <ac:picMk id="1030" creationId="{AEBEAEB2-5113-C4C6-8967-1BE50ED02F9A}"/>
          </ac:picMkLst>
        </pc:picChg>
      </pc:sldChg>
      <pc:sldChg chg="delSp modSp add del mod ord">
        <pc:chgData name="Daniela De Gregorio" userId="e0f632c2fc260828" providerId="LiveId" clId="{637B8342-1BC6-4642-9624-E59C968635AD}" dt="2025-10-10T08:38:40.667" v="622" actId="47"/>
        <pc:sldMkLst>
          <pc:docMk/>
          <pc:sldMk cId="692486485" sldId="973"/>
        </pc:sldMkLst>
      </pc:sldChg>
      <pc:sldChg chg="addSp delSp modSp add mod modClrScheme chgLayout">
        <pc:chgData name="Daniela De Gregorio" userId="e0f632c2fc260828" providerId="LiveId" clId="{637B8342-1BC6-4642-9624-E59C968635AD}" dt="2025-10-15T07:41:18.009" v="3586" actId="1038"/>
        <pc:sldMkLst>
          <pc:docMk/>
          <pc:sldMk cId="1080079598" sldId="974"/>
        </pc:sldMkLst>
        <pc:spChg chg="add mod">
          <ac:chgData name="Daniela De Gregorio" userId="e0f632c2fc260828" providerId="LiveId" clId="{637B8342-1BC6-4642-9624-E59C968635AD}" dt="2025-10-10T08:39:13.771" v="627"/>
          <ac:spMkLst>
            <pc:docMk/>
            <pc:sldMk cId="1080079598" sldId="974"/>
            <ac:spMk id="17" creationId="{45CD52F1-61DB-FFFE-9343-50CDA62ACFED}"/>
          </ac:spMkLst>
        </pc:spChg>
        <pc:spChg chg="add mod">
          <ac:chgData name="Daniela De Gregorio" userId="e0f632c2fc260828" providerId="LiveId" clId="{637B8342-1BC6-4642-9624-E59C968635AD}" dt="2025-10-15T07:41:18.009" v="3586" actId="1038"/>
          <ac:spMkLst>
            <pc:docMk/>
            <pc:sldMk cId="1080079598" sldId="974"/>
            <ac:spMk id="19" creationId="{B2210A71-74C3-019C-23E7-A78CE6D8A545}"/>
          </ac:spMkLst>
        </pc:spChg>
        <pc:spChg chg="add mod">
          <ac:chgData name="Daniela De Gregorio" userId="e0f632c2fc260828" providerId="LiveId" clId="{637B8342-1BC6-4642-9624-E59C968635AD}" dt="2025-10-10T10:27:34.510" v="1352" actId="1036"/>
          <ac:spMkLst>
            <pc:docMk/>
            <pc:sldMk cId="1080079598" sldId="974"/>
            <ac:spMk id="20" creationId="{364DCF59-A137-D8CB-2C5C-CDB66BFB7CE2}"/>
          </ac:spMkLst>
        </pc:spChg>
        <pc:picChg chg="add mod">
          <ac:chgData name="Daniela De Gregorio" userId="e0f632c2fc260828" providerId="LiveId" clId="{637B8342-1BC6-4642-9624-E59C968635AD}" dt="2025-10-10T08:41:17.129" v="680" actId="1076"/>
          <ac:picMkLst>
            <pc:docMk/>
            <pc:sldMk cId="1080079598" sldId="974"/>
            <ac:picMk id="3" creationId="{4455509A-9039-3738-337A-6A21F4786C53}"/>
          </ac:picMkLst>
        </pc:picChg>
      </pc:sldChg>
      <pc:sldChg chg="addSp delSp modSp new mod">
        <pc:chgData name="Daniela De Gregorio" userId="e0f632c2fc260828" providerId="LiveId" clId="{637B8342-1BC6-4642-9624-E59C968635AD}" dt="2025-10-14T14:49:34.718" v="3321" actId="6549"/>
        <pc:sldMkLst>
          <pc:docMk/>
          <pc:sldMk cId="1784006892" sldId="975"/>
        </pc:sldMkLst>
        <pc:spChg chg="mod">
          <ac:chgData name="Daniela De Gregorio" userId="e0f632c2fc260828" providerId="LiveId" clId="{637B8342-1BC6-4642-9624-E59C968635AD}" dt="2025-10-10T10:21:51.854" v="1297" actId="6549"/>
          <ac:spMkLst>
            <pc:docMk/>
            <pc:sldMk cId="1784006892" sldId="975"/>
            <ac:spMk id="2" creationId="{033BB18F-1F3D-AFB4-3E00-39567E0B3923}"/>
          </ac:spMkLst>
        </pc:spChg>
        <pc:spChg chg="add mod">
          <ac:chgData name="Daniela De Gregorio" userId="e0f632c2fc260828" providerId="LiveId" clId="{637B8342-1BC6-4642-9624-E59C968635AD}" dt="2025-10-14T14:49:34.718" v="3321" actId="6549"/>
          <ac:spMkLst>
            <pc:docMk/>
            <pc:sldMk cId="1784006892" sldId="975"/>
            <ac:spMk id="4" creationId="{A350827F-4184-75D6-5690-44FB8F17D877}"/>
          </ac:spMkLst>
        </pc:spChg>
        <pc:spChg chg="add mod">
          <ac:chgData name="Daniela De Gregorio" userId="e0f632c2fc260828" providerId="LiveId" clId="{637B8342-1BC6-4642-9624-E59C968635AD}" dt="2025-10-10T10:27:54.203" v="1362"/>
          <ac:spMkLst>
            <pc:docMk/>
            <pc:sldMk cId="1784006892" sldId="975"/>
            <ac:spMk id="9" creationId="{2B08D87C-5E97-9198-A297-B797B25F9F77}"/>
          </ac:spMkLst>
        </pc:spChg>
        <pc:picChg chg="add del mod">
          <ac:chgData name="Daniela De Gregorio" userId="e0f632c2fc260828" providerId="LiveId" clId="{637B8342-1BC6-4642-9624-E59C968635AD}" dt="2025-10-10T09:39:03.571" v="1048"/>
          <ac:picMkLst>
            <pc:docMk/>
            <pc:sldMk cId="1784006892" sldId="975"/>
            <ac:picMk id="1030" creationId="{C541A1F9-CF52-F2E9-8CB3-5997BD3624E6}"/>
          </ac:picMkLst>
        </pc:picChg>
      </pc:sldChg>
      <pc:sldChg chg="addSp modSp new mod">
        <pc:chgData name="Daniela De Gregorio" userId="e0f632c2fc260828" providerId="LiveId" clId="{637B8342-1BC6-4642-9624-E59C968635AD}" dt="2025-10-10T16:23:18.438" v="2292" actId="20577"/>
        <pc:sldMkLst>
          <pc:docMk/>
          <pc:sldMk cId="2877969796" sldId="976"/>
        </pc:sldMkLst>
        <pc:spChg chg="mod">
          <ac:chgData name="Daniela De Gregorio" userId="e0f632c2fc260828" providerId="LiveId" clId="{637B8342-1BC6-4642-9624-E59C968635AD}" dt="2025-10-10T12:23:57.617" v="1423" actId="20577"/>
          <ac:spMkLst>
            <pc:docMk/>
            <pc:sldMk cId="2877969796" sldId="976"/>
            <ac:spMk id="2" creationId="{3AC7C502-F8A4-A06B-E269-C55FFCDDD7E2}"/>
          </ac:spMkLst>
        </pc:spChg>
        <pc:spChg chg="add mod">
          <ac:chgData name="Daniela De Gregorio" userId="e0f632c2fc260828" providerId="LiveId" clId="{637B8342-1BC6-4642-9624-E59C968635AD}" dt="2025-10-10T10:28:12.282" v="1389" actId="20577"/>
          <ac:spMkLst>
            <pc:docMk/>
            <pc:sldMk cId="2877969796" sldId="976"/>
            <ac:spMk id="3" creationId="{03A43E0A-7435-DA15-7447-16B27B6A1AB9}"/>
          </ac:spMkLst>
        </pc:spChg>
        <pc:spChg chg="add mod">
          <ac:chgData name="Daniela De Gregorio" userId="e0f632c2fc260828" providerId="LiveId" clId="{637B8342-1BC6-4642-9624-E59C968635AD}" dt="2025-10-10T12:23:15.642" v="1407" actId="14100"/>
          <ac:spMkLst>
            <pc:docMk/>
            <pc:sldMk cId="2877969796" sldId="976"/>
            <ac:spMk id="9" creationId="{C5B9131A-0A0B-7828-ED1C-EE9FB42E8254}"/>
          </ac:spMkLst>
        </pc:spChg>
        <pc:spChg chg="add mod">
          <ac:chgData name="Daniela De Gregorio" userId="e0f632c2fc260828" providerId="LiveId" clId="{637B8342-1BC6-4642-9624-E59C968635AD}" dt="2025-10-10T16:23:18.438" v="2292" actId="20577"/>
          <ac:spMkLst>
            <pc:docMk/>
            <pc:sldMk cId="2877969796" sldId="976"/>
            <ac:spMk id="10" creationId="{B99016EF-0570-5EA0-860D-9EEB31DE45C1}"/>
          </ac:spMkLst>
        </pc:spChg>
        <pc:spChg chg="add mod">
          <ac:chgData name="Daniela De Gregorio" userId="e0f632c2fc260828" providerId="LiveId" clId="{637B8342-1BC6-4642-9624-E59C968635AD}" dt="2025-10-10T12:22:52.467" v="1401" actId="1076"/>
          <ac:spMkLst>
            <pc:docMk/>
            <pc:sldMk cId="2877969796" sldId="976"/>
            <ac:spMk id="11" creationId="{013A618C-EF00-D448-A072-34F015B6B541}"/>
          </ac:spMkLst>
        </pc:spChg>
        <pc:spChg chg="add mod">
          <ac:chgData name="Daniela De Gregorio" userId="e0f632c2fc260828" providerId="LiveId" clId="{637B8342-1BC6-4642-9624-E59C968635AD}" dt="2025-10-10T12:46:03.710" v="1860" actId="20577"/>
          <ac:spMkLst>
            <pc:docMk/>
            <pc:sldMk cId="2877969796" sldId="976"/>
            <ac:spMk id="14" creationId="{F035441E-B1E3-4550-AD7B-E886437D7E43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16" creationId="{36B7BA85-1BF2-BA7D-DB34-91CB734DDA68}"/>
          </ac:spMkLst>
        </pc:spChg>
        <pc:spChg chg="mod">
          <ac:chgData name="Daniela De Gregorio" userId="e0f632c2fc260828" providerId="LiveId" clId="{637B8342-1BC6-4642-9624-E59C968635AD}" dt="2025-10-10T12:23:18.822" v="1409" actId="1076"/>
          <ac:spMkLst>
            <pc:docMk/>
            <pc:sldMk cId="2877969796" sldId="976"/>
            <ac:spMk id="17" creationId="{B4D15621-B8AA-A33F-F824-6657A43FABF5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18" creationId="{E4DB4101-895C-8FC7-2212-85F5A52F77D8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19" creationId="{02362F12-B083-C5CD-E526-B276367A2A3A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20" creationId="{91BE6524-A14C-23C3-8B4E-1F8719D8BFD6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21" creationId="{27637A62-7F08-D5D7-462D-335CDEE5995A}"/>
          </ac:spMkLst>
        </pc:spChg>
        <pc:spChg chg="mod">
          <ac:chgData name="Daniela De Gregorio" userId="e0f632c2fc260828" providerId="LiveId" clId="{637B8342-1BC6-4642-9624-E59C968635AD}" dt="2025-10-10T12:22:59.077" v="1402"/>
          <ac:spMkLst>
            <pc:docMk/>
            <pc:sldMk cId="2877969796" sldId="976"/>
            <ac:spMk id="22" creationId="{D1EF3564-7130-2944-E255-FC6E8FF2AD00}"/>
          </ac:spMkLst>
        </pc:spChg>
        <pc:grpChg chg="add mod">
          <ac:chgData name="Daniela De Gregorio" userId="e0f632c2fc260828" providerId="LiveId" clId="{637B8342-1BC6-4642-9624-E59C968635AD}" dt="2025-10-10T12:23:31.858" v="1415" actId="1038"/>
          <ac:grpSpMkLst>
            <pc:docMk/>
            <pc:sldMk cId="2877969796" sldId="976"/>
            <ac:grpSpMk id="15" creationId="{82E249F7-04FF-91B7-3123-ED99D41B80AA}"/>
          </ac:grpSpMkLst>
        </pc:grpChg>
        <pc:picChg chg="add mod">
          <ac:chgData name="Daniela De Gregorio" userId="e0f632c2fc260828" providerId="LiveId" clId="{637B8342-1BC6-4642-9624-E59C968635AD}" dt="2025-10-10T12:22:52.467" v="1401" actId="1076"/>
          <ac:picMkLst>
            <pc:docMk/>
            <pc:sldMk cId="2877969796" sldId="976"/>
            <ac:picMk id="12" creationId="{24F09E3E-3B52-68D0-F654-0825C99013D3}"/>
          </ac:picMkLst>
        </pc:picChg>
        <pc:picChg chg="add mod">
          <ac:chgData name="Daniela De Gregorio" userId="e0f632c2fc260828" providerId="LiveId" clId="{637B8342-1BC6-4642-9624-E59C968635AD}" dt="2025-10-10T12:22:52.467" v="1401" actId="1076"/>
          <ac:picMkLst>
            <pc:docMk/>
            <pc:sldMk cId="2877969796" sldId="976"/>
            <ac:picMk id="13" creationId="{869DAB20-201C-69CB-48D1-D4D43C88852A}"/>
          </ac:picMkLst>
        </pc:picChg>
        <pc:picChg chg="add mod">
          <ac:chgData name="Daniela De Gregorio" userId="e0f632c2fc260828" providerId="LiveId" clId="{637B8342-1BC6-4642-9624-E59C968635AD}" dt="2025-10-10T12:47:47.138" v="1865" actId="1076"/>
          <ac:picMkLst>
            <pc:docMk/>
            <pc:sldMk cId="2877969796" sldId="976"/>
            <ac:picMk id="1026" creationId="{62406D68-7684-0A9D-2758-C47A0DEDB59A}"/>
          </ac:picMkLst>
        </pc:picChg>
      </pc:sldChg>
      <pc:sldChg chg="addSp delSp modSp new mod ord">
        <pc:chgData name="Daniela De Gregorio" userId="e0f632c2fc260828" providerId="LiveId" clId="{637B8342-1BC6-4642-9624-E59C968635AD}" dt="2025-10-15T09:02:32.929" v="4048" actId="20577"/>
        <pc:sldMkLst>
          <pc:docMk/>
          <pc:sldMk cId="396675155" sldId="977"/>
        </pc:sldMkLst>
        <pc:spChg chg="mod">
          <ac:chgData name="Daniela De Gregorio" userId="e0f632c2fc260828" providerId="LiveId" clId="{637B8342-1BC6-4642-9624-E59C968635AD}" dt="2025-10-15T08:45:08.007" v="3786" actId="20577"/>
          <ac:spMkLst>
            <pc:docMk/>
            <pc:sldMk cId="396675155" sldId="977"/>
            <ac:spMk id="2" creationId="{44C301D5-27E5-8FE1-465C-A7293644353D}"/>
          </ac:spMkLst>
        </pc:spChg>
        <pc:spChg chg="add mod">
          <ac:chgData name="Daniela De Gregorio" userId="e0f632c2fc260828" providerId="LiveId" clId="{637B8342-1BC6-4642-9624-E59C968635AD}" dt="2025-10-15T09:02:32.929" v="4048" actId="20577"/>
          <ac:spMkLst>
            <pc:docMk/>
            <pc:sldMk cId="396675155" sldId="977"/>
            <ac:spMk id="6" creationId="{01A7063C-084F-CA1F-7F9A-6B3DEFA13D38}"/>
          </ac:spMkLst>
        </pc:spChg>
        <pc:spChg chg="add mod">
          <ac:chgData name="Daniela De Gregorio" userId="e0f632c2fc260828" providerId="LiveId" clId="{637B8342-1BC6-4642-9624-E59C968635AD}" dt="2025-10-10T10:27:42.665" v="1358" actId="1038"/>
          <ac:spMkLst>
            <pc:docMk/>
            <pc:sldMk cId="396675155" sldId="977"/>
            <ac:spMk id="11" creationId="{2591032D-99E8-8A19-3096-9055D5D4A692}"/>
          </ac:spMkLst>
        </pc:spChg>
        <pc:picChg chg="add mod modCrop">
          <ac:chgData name="Daniela De Gregorio" userId="e0f632c2fc260828" providerId="LiveId" clId="{637B8342-1BC6-4642-9624-E59C968635AD}" dt="2025-10-15T08:45:31.897" v="3792" actId="208"/>
          <ac:picMkLst>
            <pc:docMk/>
            <pc:sldMk cId="396675155" sldId="977"/>
            <ac:picMk id="4" creationId="{0C4F6A20-F3F0-6DF9-033D-5683506D3D66}"/>
          </ac:picMkLst>
        </pc:picChg>
        <pc:picChg chg="add del mod">
          <ac:chgData name="Daniela De Gregorio" userId="e0f632c2fc260828" providerId="LiveId" clId="{637B8342-1BC6-4642-9624-E59C968635AD}" dt="2025-10-15T08:46:53.088" v="3819" actId="478"/>
          <ac:picMkLst>
            <pc:docMk/>
            <pc:sldMk cId="396675155" sldId="977"/>
            <ac:picMk id="5130" creationId="{1232D735-4A65-E888-81E6-2B05ED02504E}"/>
          </ac:picMkLst>
        </pc:picChg>
      </pc:sldChg>
      <pc:sldChg chg="modSp add del mod">
        <pc:chgData name="Daniela De Gregorio" userId="e0f632c2fc260828" providerId="LiveId" clId="{637B8342-1BC6-4642-9624-E59C968635AD}" dt="2025-10-10T09:59:53.988" v="1134" actId="47"/>
        <pc:sldMkLst>
          <pc:docMk/>
          <pc:sldMk cId="4019531321" sldId="978"/>
        </pc:sldMkLst>
      </pc:sldChg>
      <pc:sldChg chg="addSp delSp modSp new mod ord modClrScheme chgLayout">
        <pc:chgData name="Daniela De Gregorio" userId="e0f632c2fc260828" providerId="LiveId" clId="{637B8342-1BC6-4642-9624-E59C968635AD}" dt="2025-10-14T20:53:40.628" v="3411" actId="404"/>
        <pc:sldMkLst>
          <pc:docMk/>
          <pc:sldMk cId="3439029772" sldId="979"/>
        </pc:sldMkLst>
        <pc:spChg chg="mod ord">
          <ac:chgData name="Daniela De Gregorio" userId="e0f632c2fc260828" providerId="LiveId" clId="{637B8342-1BC6-4642-9624-E59C968635AD}" dt="2025-10-10T09:48:12.154" v="1060" actId="700"/>
          <ac:spMkLst>
            <pc:docMk/>
            <pc:sldMk cId="3439029772" sldId="979"/>
            <ac:spMk id="2" creationId="{A46ABA89-EAC3-F0AA-D844-D1E1D5721351}"/>
          </ac:spMkLst>
        </pc:spChg>
        <pc:spChg chg="add mod">
          <ac:chgData name="Daniela De Gregorio" userId="e0f632c2fc260828" providerId="LiveId" clId="{637B8342-1BC6-4642-9624-E59C968635AD}" dt="2025-10-14T20:53:40.628" v="3411" actId="404"/>
          <ac:spMkLst>
            <pc:docMk/>
            <pc:sldMk cId="3439029772" sldId="979"/>
            <ac:spMk id="5" creationId="{8494A493-E72E-3B80-CE50-2E05226B84BE}"/>
          </ac:spMkLst>
        </pc:spChg>
        <pc:spChg chg="add mod">
          <ac:chgData name="Daniela De Gregorio" userId="e0f632c2fc260828" providerId="LiveId" clId="{637B8342-1BC6-4642-9624-E59C968635AD}" dt="2025-10-10T10:28:18.410" v="1390"/>
          <ac:spMkLst>
            <pc:docMk/>
            <pc:sldMk cId="3439029772" sldId="979"/>
            <ac:spMk id="6" creationId="{DD20220F-AB3E-C12B-F9B4-349758F2DC7F}"/>
          </ac:spMkLst>
        </pc:spChg>
        <pc:picChg chg="add mod">
          <ac:chgData name="Daniela De Gregorio" userId="e0f632c2fc260828" providerId="LiveId" clId="{637B8342-1BC6-4642-9624-E59C968635AD}" dt="2025-10-10T09:52:03.022" v="1081" actId="14100"/>
          <ac:picMkLst>
            <pc:docMk/>
            <pc:sldMk cId="3439029772" sldId="979"/>
            <ac:picMk id="3076" creationId="{538DF2CC-0B9D-2411-BA53-B86B4430FDA4}"/>
          </ac:picMkLst>
        </pc:picChg>
        <pc:picChg chg="add mod">
          <ac:chgData name="Daniela De Gregorio" userId="e0f632c2fc260828" providerId="LiveId" clId="{637B8342-1BC6-4642-9624-E59C968635AD}" dt="2025-10-10T09:52:04.813" v="1082" actId="1076"/>
          <ac:picMkLst>
            <pc:docMk/>
            <pc:sldMk cId="3439029772" sldId="979"/>
            <ac:picMk id="3078" creationId="{FDC0FBB9-9B1D-8EA9-3753-B2043960F457}"/>
          </ac:picMkLst>
        </pc:picChg>
      </pc:sldChg>
      <pc:sldChg chg="addSp delSp modSp new mod">
        <pc:chgData name="Daniela De Gregorio" userId="e0f632c2fc260828" providerId="LiveId" clId="{637B8342-1BC6-4642-9624-E59C968635AD}" dt="2025-10-14T20:54:49.731" v="3424" actId="20577"/>
        <pc:sldMkLst>
          <pc:docMk/>
          <pc:sldMk cId="2586886657" sldId="980"/>
        </pc:sldMkLst>
        <pc:spChg chg="mod">
          <ac:chgData name="Daniela De Gregorio" userId="e0f632c2fc260828" providerId="LiveId" clId="{637B8342-1BC6-4642-9624-E59C968635AD}" dt="2025-10-10T09:54:44.980" v="1088"/>
          <ac:spMkLst>
            <pc:docMk/>
            <pc:sldMk cId="2586886657" sldId="980"/>
            <ac:spMk id="2" creationId="{9C9B5608-7011-69E2-4644-59F028DFD77A}"/>
          </ac:spMkLst>
        </pc:spChg>
        <pc:spChg chg="add del mod">
          <ac:chgData name="Daniela De Gregorio" userId="e0f632c2fc260828" providerId="LiveId" clId="{637B8342-1BC6-4642-9624-E59C968635AD}" dt="2025-10-14T20:54:49.731" v="3424" actId="20577"/>
          <ac:spMkLst>
            <pc:docMk/>
            <pc:sldMk cId="2586886657" sldId="980"/>
            <ac:spMk id="3" creationId="{3CFDE00E-8EB5-A166-A041-4673E9447452}"/>
          </ac:spMkLst>
        </pc:spChg>
        <pc:spChg chg="add mod">
          <ac:chgData name="Daniela De Gregorio" userId="e0f632c2fc260828" providerId="LiveId" clId="{637B8342-1BC6-4642-9624-E59C968635AD}" dt="2025-10-10T10:28:21.038" v="1391"/>
          <ac:spMkLst>
            <pc:docMk/>
            <pc:sldMk cId="2586886657" sldId="980"/>
            <ac:spMk id="5" creationId="{D7D0B19D-F99B-EC13-4F6E-6DC9F7AAF7CD}"/>
          </ac:spMkLst>
        </pc:spChg>
      </pc:sldChg>
      <pc:sldChg chg="addSp delSp modSp new mod">
        <pc:chgData name="Daniela De Gregorio" userId="e0f632c2fc260828" providerId="LiveId" clId="{637B8342-1BC6-4642-9624-E59C968635AD}" dt="2025-10-10T13:49:16.914" v="2290" actId="478"/>
        <pc:sldMkLst>
          <pc:docMk/>
          <pc:sldMk cId="4138340264" sldId="981"/>
        </pc:sldMkLst>
        <pc:spChg chg="mod">
          <ac:chgData name="Daniela De Gregorio" userId="e0f632c2fc260828" providerId="LiveId" clId="{637B8342-1BC6-4642-9624-E59C968635AD}" dt="2025-10-10T10:05:40.569" v="1210" actId="20577"/>
          <ac:spMkLst>
            <pc:docMk/>
            <pc:sldMk cId="4138340264" sldId="981"/>
            <ac:spMk id="2" creationId="{34A34E15-0268-9B04-0CC8-6B738EB550D4}"/>
          </ac:spMkLst>
        </pc:spChg>
        <pc:spChg chg="mod">
          <ac:chgData name="Daniela De Gregorio" userId="e0f632c2fc260828" providerId="LiveId" clId="{637B8342-1BC6-4642-9624-E59C968635AD}" dt="2025-10-10T10:09:33.388" v="1245" actId="948"/>
          <ac:spMkLst>
            <pc:docMk/>
            <pc:sldMk cId="4138340264" sldId="981"/>
            <ac:spMk id="3" creationId="{BF31500C-BC77-57EB-90AF-7D9631D4692C}"/>
          </ac:spMkLst>
        </pc:spChg>
        <pc:spChg chg="add mod">
          <ac:chgData name="Daniela De Gregorio" userId="e0f632c2fc260828" providerId="LiveId" clId="{637B8342-1BC6-4642-9624-E59C968635AD}" dt="2025-10-10T10:09:13.013" v="1241" actId="404"/>
          <ac:spMkLst>
            <pc:docMk/>
            <pc:sldMk cId="4138340264" sldId="981"/>
            <ac:spMk id="5" creationId="{E4D2BD0A-C4F9-14DD-980D-F3DD3D647D20}"/>
          </ac:spMkLst>
        </pc:spChg>
        <pc:spChg chg="add mod">
          <ac:chgData name="Daniela De Gregorio" userId="e0f632c2fc260828" providerId="LiveId" clId="{637B8342-1BC6-4642-9624-E59C968635AD}" dt="2025-10-10T10:28:22.616" v="1392"/>
          <ac:spMkLst>
            <pc:docMk/>
            <pc:sldMk cId="4138340264" sldId="981"/>
            <ac:spMk id="6" creationId="{F877BE8A-CC84-8A5D-E012-4039110E7B50}"/>
          </ac:spMkLst>
        </pc:spChg>
      </pc:sldChg>
      <pc:sldChg chg="addSp modSp new del mod">
        <pc:chgData name="Daniela De Gregorio" userId="e0f632c2fc260828" providerId="LiveId" clId="{637B8342-1BC6-4642-9624-E59C968635AD}" dt="2025-10-10T10:06:51.541" v="1214" actId="47"/>
        <pc:sldMkLst>
          <pc:docMk/>
          <pc:sldMk cId="1082327608" sldId="982"/>
        </pc:sldMkLst>
      </pc:sldChg>
      <pc:sldChg chg="addSp delSp modSp add mod modAnim">
        <pc:chgData name="Daniela De Gregorio" userId="e0f632c2fc260828" providerId="LiveId" clId="{637B8342-1BC6-4642-9624-E59C968635AD}" dt="2025-10-13T14:28:25.761" v="3251"/>
        <pc:sldMkLst>
          <pc:docMk/>
          <pc:sldMk cId="3892333581" sldId="983"/>
        </pc:sldMkLst>
        <pc:spChg chg="add mod">
          <ac:chgData name="Daniela De Gregorio" userId="e0f632c2fc260828" providerId="LiveId" clId="{637B8342-1BC6-4642-9624-E59C968635AD}" dt="2025-10-13T05:46:58.042" v="3247" actId="20577"/>
          <ac:spMkLst>
            <pc:docMk/>
            <pc:sldMk cId="3892333581" sldId="983"/>
            <ac:spMk id="11" creationId="{AB88EC42-4DFA-EC4D-072C-7A90F51CE5B0}"/>
          </ac:spMkLst>
        </pc:spChg>
        <pc:picChg chg="mod">
          <ac:chgData name="Daniela De Gregorio" userId="e0f632c2fc260828" providerId="LiveId" clId="{637B8342-1BC6-4642-9624-E59C968635AD}" dt="2025-10-10T10:00:37.126" v="1176" actId="1036"/>
          <ac:picMkLst>
            <pc:docMk/>
            <pc:sldMk cId="3892333581" sldId="983"/>
            <ac:picMk id="4" creationId="{F7315D80-4D22-7EF4-8C2D-6D34AD20CCDD}"/>
          </ac:picMkLst>
        </pc:picChg>
        <pc:picChg chg="mod">
          <ac:chgData name="Daniela De Gregorio" userId="e0f632c2fc260828" providerId="LiveId" clId="{637B8342-1BC6-4642-9624-E59C968635AD}" dt="2025-10-10T10:00:37.126" v="1176" actId="1036"/>
          <ac:picMkLst>
            <pc:docMk/>
            <pc:sldMk cId="3892333581" sldId="983"/>
            <ac:picMk id="10" creationId="{9235F325-78AF-4528-3826-668F5ED73035}"/>
          </ac:picMkLst>
        </pc:picChg>
      </pc:sldChg>
      <pc:sldChg chg="addSp modSp add del mod">
        <pc:chgData name="Daniela De Gregorio" userId="e0f632c2fc260828" providerId="LiveId" clId="{637B8342-1BC6-4642-9624-E59C968635AD}" dt="2025-10-11T12:20:25.392" v="3230" actId="1076"/>
        <pc:sldMkLst>
          <pc:docMk/>
          <pc:sldMk cId="1169679681" sldId="1004"/>
        </pc:sldMkLst>
        <pc:spChg chg="mod">
          <ac:chgData name="Daniela De Gregorio" userId="e0f632c2fc260828" providerId="LiveId" clId="{637B8342-1BC6-4642-9624-E59C968635AD}" dt="2025-10-11T11:43:08.353" v="2963" actId="207"/>
          <ac:spMkLst>
            <pc:docMk/>
            <pc:sldMk cId="1169679681" sldId="1004"/>
            <ac:spMk id="2" creationId="{8795A992-4A4B-09E0-23BD-7E43CB3CFE74}"/>
          </ac:spMkLst>
        </pc:spChg>
        <pc:spChg chg="add mod">
          <ac:chgData name="Daniela De Gregorio" userId="e0f632c2fc260828" providerId="LiveId" clId="{637B8342-1BC6-4642-9624-E59C968635AD}" dt="2025-10-10T16:26:23.595" v="2307"/>
          <ac:spMkLst>
            <pc:docMk/>
            <pc:sldMk cId="1169679681" sldId="1004"/>
            <ac:spMk id="4" creationId="{A2C5D60B-1B38-31C0-1480-3A4B92BCE37D}"/>
          </ac:spMkLst>
        </pc:spChg>
        <pc:picChg chg="add mod">
          <ac:chgData name="Daniela De Gregorio" userId="e0f632c2fc260828" providerId="LiveId" clId="{637B8342-1BC6-4642-9624-E59C968635AD}" dt="2025-10-11T12:20:25.392" v="3230" actId="1076"/>
          <ac:picMkLst>
            <pc:docMk/>
            <pc:sldMk cId="1169679681" sldId="1004"/>
            <ac:picMk id="7" creationId="{B32F2B2F-B877-2560-D953-DD36F2AE2C22}"/>
          </ac:picMkLst>
        </pc:picChg>
      </pc:sldChg>
      <pc:sldChg chg="addSp delSp modSp add mod">
        <pc:chgData name="Daniela De Gregorio" userId="e0f632c2fc260828" providerId="LiveId" clId="{637B8342-1BC6-4642-9624-E59C968635AD}" dt="2025-10-11T12:20:33.387" v="3232" actId="478"/>
        <pc:sldMkLst>
          <pc:docMk/>
          <pc:sldMk cId="1285034000" sldId="1005"/>
        </pc:sldMkLst>
        <pc:spChg chg="add mod">
          <ac:chgData name="Daniela De Gregorio" userId="e0f632c2fc260828" providerId="LiveId" clId="{637B8342-1BC6-4642-9624-E59C968635AD}" dt="2025-10-10T16:26:25.659" v="2308"/>
          <ac:spMkLst>
            <pc:docMk/>
            <pc:sldMk cId="1285034000" sldId="1005"/>
            <ac:spMk id="7" creationId="{43BBB775-07AC-0B31-2E8A-D8113CEBCFA9}"/>
          </ac:spMkLst>
        </pc:spChg>
        <pc:spChg chg="add mod">
          <ac:chgData name="Daniela De Gregorio" userId="e0f632c2fc260828" providerId="LiveId" clId="{637B8342-1BC6-4642-9624-E59C968635AD}" dt="2025-10-11T11:43:27.130" v="2967" actId="20577"/>
          <ac:spMkLst>
            <pc:docMk/>
            <pc:sldMk cId="1285034000" sldId="1005"/>
            <ac:spMk id="9" creationId="{651C163D-4116-9929-7F6E-A46AEE6DCF24}"/>
          </ac:spMkLst>
        </pc:spChg>
        <pc:picChg chg="add mod">
          <ac:chgData name="Daniela De Gregorio" userId="e0f632c2fc260828" providerId="LiveId" clId="{637B8342-1BC6-4642-9624-E59C968635AD}" dt="2025-10-11T12:20:30.337" v="3231"/>
          <ac:picMkLst>
            <pc:docMk/>
            <pc:sldMk cId="1285034000" sldId="1005"/>
            <ac:picMk id="12" creationId="{8D90843A-C815-54F7-3CB8-A0D9A4A99398}"/>
          </ac:picMkLst>
        </pc:picChg>
      </pc:sldChg>
      <pc:sldChg chg="add del">
        <pc:chgData name="Daniela De Gregorio" userId="e0f632c2fc260828" providerId="LiveId" clId="{637B8342-1BC6-4642-9624-E59C968635AD}" dt="2025-10-10T12:53:20.514" v="1945" actId="47"/>
        <pc:sldMkLst>
          <pc:docMk/>
          <pc:sldMk cId="2821192473" sldId="1006"/>
        </pc:sldMkLst>
      </pc:sldChg>
      <pc:sldChg chg="addSp delSp modSp add mod ord">
        <pc:chgData name="Daniela De Gregorio" userId="e0f632c2fc260828" providerId="LiveId" clId="{637B8342-1BC6-4642-9624-E59C968635AD}" dt="2025-10-15T07:55:44.901" v="3681" actId="6549"/>
        <pc:sldMkLst>
          <pc:docMk/>
          <pc:sldMk cId="514086543" sldId="1009"/>
        </pc:sldMkLst>
        <pc:spChg chg="add mod">
          <ac:chgData name="Daniela De Gregorio" userId="e0f632c2fc260828" providerId="LiveId" clId="{637B8342-1BC6-4642-9624-E59C968635AD}" dt="2025-10-10T16:39:57.963" v="2555" actId="1076"/>
          <ac:spMkLst>
            <pc:docMk/>
            <pc:sldMk cId="514086543" sldId="1009"/>
            <ac:spMk id="4" creationId="{C129E3CA-F37A-F63A-B83B-AD83D07B1FEF}"/>
          </ac:spMkLst>
        </pc:spChg>
        <pc:spChg chg="add del mod">
          <ac:chgData name="Daniela De Gregorio" userId="e0f632c2fc260828" providerId="LiveId" clId="{637B8342-1BC6-4642-9624-E59C968635AD}" dt="2025-10-10T16:41:49.869" v="2573" actId="207"/>
          <ac:spMkLst>
            <pc:docMk/>
            <pc:sldMk cId="514086543" sldId="1009"/>
            <ac:spMk id="5" creationId="{F2402F63-FA33-3BF8-8727-700A165B1456}"/>
          </ac:spMkLst>
        </pc:spChg>
        <pc:spChg chg="add del mod">
          <ac:chgData name="Daniela De Gregorio" userId="e0f632c2fc260828" providerId="LiveId" clId="{637B8342-1BC6-4642-9624-E59C968635AD}" dt="2025-10-10T16:41:46.446" v="2571" actId="1076"/>
          <ac:spMkLst>
            <pc:docMk/>
            <pc:sldMk cId="514086543" sldId="1009"/>
            <ac:spMk id="6" creationId="{CC706271-BD6F-BF4C-4BCB-EEFC90D51B4C}"/>
          </ac:spMkLst>
        </pc:spChg>
        <pc:spChg chg="mod">
          <ac:chgData name="Daniela De Gregorio" userId="e0f632c2fc260828" providerId="LiveId" clId="{637B8342-1BC6-4642-9624-E59C968635AD}" dt="2025-10-15T07:55:44.901" v="3681" actId="6549"/>
          <ac:spMkLst>
            <pc:docMk/>
            <pc:sldMk cId="514086543" sldId="1009"/>
            <ac:spMk id="7" creationId="{D6969109-308A-6AD5-AD17-0247D334ABEC}"/>
          </ac:spMkLst>
        </pc:spChg>
        <pc:spChg chg="mod">
          <ac:chgData name="Daniela De Gregorio" userId="e0f632c2fc260828" providerId="LiveId" clId="{637B8342-1BC6-4642-9624-E59C968635AD}" dt="2025-10-10T16:35:02.036" v="2477" actId="20577"/>
          <ac:spMkLst>
            <pc:docMk/>
            <pc:sldMk cId="514086543" sldId="1009"/>
            <ac:spMk id="19" creationId="{4DAD44C4-1CFB-F85F-CDEE-E1B55C2820F9}"/>
          </ac:spMkLst>
        </pc:spChg>
        <pc:spChg chg="mod ord">
          <ac:chgData name="Daniela De Gregorio" userId="e0f632c2fc260828" providerId="LiveId" clId="{637B8342-1BC6-4642-9624-E59C968635AD}" dt="2025-10-10T16:46:27.358" v="2593" actId="1076"/>
          <ac:spMkLst>
            <pc:docMk/>
            <pc:sldMk cId="514086543" sldId="1009"/>
            <ac:spMk id="24" creationId="{E4E2A416-9E6F-5E12-C2F2-CBC0FD0D15AB}"/>
          </ac:spMkLst>
        </pc:spChg>
        <pc:spChg chg="mod">
          <ac:chgData name="Daniela De Gregorio" userId="e0f632c2fc260828" providerId="LiveId" clId="{637B8342-1BC6-4642-9624-E59C968635AD}" dt="2025-10-10T16:39:19.993" v="2546" actId="1076"/>
          <ac:spMkLst>
            <pc:docMk/>
            <pc:sldMk cId="514086543" sldId="1009"/>
            <ac:spMk id="27" creationId="{341B7672-ADEC-74E1-A3E2-BFE4D5AD6C7E}"/>
          </ac:spMkLst>
        </pc:spChg>
        <pc:spChg chg="mod">
          <ac:chgData name="Daniela De Gregorio" userId="e0f632c2fc260828" providerId="LiveId" clId="{637B8342-1BC6-4642-9624-E59C968635AD}" dt="2025-10-10T16:39:04.466" v="2545" actId="14100"/>
          <ac:spMkLst>
            <pc:docMk/>
            <pc:sldMk cId="514086543" sldId="1009"/>
            <ac:spMk id="28" creationId="{5E697E4F-6020-506D-CD8E-8A560718D36F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33" creationId="{5B3019C5-C78A-49FA-F2E6-0960E7461ED2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34" creationId="{CDB6775D-4976-B1BC-E7C7-B0A0EE8F97BE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36" creationId="{BBFA88AE-1C43-C40A-66D6-05141A3D93B7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38" creationId="{922F5682-BF73-27AF-847D-B5FDC70E4B08}"/>
          </ac:spMkLst>
        </pc:spChg>
        <pc:spChg chg="mod">
          <ac:chgData name="Daniela De Gregorio" userId="e0f632c2fc260828" providerId="LiveId" clId="{637B8342-1BC6-4642-9624-E59C968635AD}" dt="2025-10-11T12:13:25.791" v="3187" actId="1035"/>
          <ac:spMkLst>
            <pc:docMk/>
            <pc:sldMk cId="514086543" sldId="1009"/>
            <ac:spMk id="41" creationId="{A125400E-D997-019F-EDD7-416EA4477F2A}"/>
          </ac:spMkLst>
        </pc:spChg>
        <pc:spChg chg="mod">
          <ac:chgData name="Daniela De Gregorio" userId="e0f632c2fc260828" providerId="LiveId" clId="{637B8342-1BC6-4642-9624-E59C968635AD}" dt="2025-10-10T16:38:51.691" v="2540" actId="1035"/>
          <ac:spMkLst>
            <pc:docMk/>
            <pc:sldMk cId="514086543" sldId="1009"/>
            <ac:spMk id="44" creationId="{3F31354E-CCC5-974C-EB89-DE0F90E56EFD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47" creationId="{28BC51F2-1D38-86F2-3172-8B5E80A01A3D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49" creationId="{A9A1713F-19DB-E160-6437-41088F4B7AC8}"/>
          </ac:spMkLst>
        </pc:spChg>
        <pc:spChg chg="mod">
          <ac:chgData name="Daniela De Gregorio" userId="e0f632c2fc260828" providerId="LiveId" clId="{637B8342-1BC6-4642-9624-E59C968635AD}" dt="2025-10-10T12:52:23.968" v="1943"/>
          <ac:spMkLst>
            <pc:docMk/>
            <pc:sldMk cId="514086543" sldId="1009"/>
            <ac:spMk id="55" creationId="{49993B31-D367-5EA3-3153-094CB1DCA4FA}"/>
          </ac:spMkLst>
        </pc:spChg>
        <pc:spChg chg="mod">
          <ac:chgData name="Daniela De Gregorio" userId="e0f632c2fc260828" providerId="LiveId" clId="{637B8342-1BC6-4642-9624-E59C968635AD}" dt="2025-10-13T13:57:41.747" v="3249" actId="20577"/>
          <ac:spMkLst>
            <pc:docMk/>
            <pc:sldMk cId="514086543" sldId="1009"/>
            <ac:spMk id="1024" creationId="{540A55E9-26C0-CE73-EAE7-24B11DBFB575}"/>
          </ac:spMkLst>
        </pc:spChg>
        <pc:spChg chg="add mod">
          <ac:chgData name="Daniela De Gregorio" userId="e0f632c2fc260828" providerId="LiveId" clId="{637B8342-1BC6-4642-9624-E59C968635AD}" dt="2025-10-10T16:26:10.303" v="2303"/>
          <ac:spMkLst>
            <pc:docMk/>
            <pc:sldMk cId="514086543" sldId="1009"/>
            <ac:spMk id="1025" creationId="{332397D2-6725-A7AE-C9EA-7DB208D4CC64}"/>
          </ac:spMkLst>
        </pc:spChg>
        <pc:grpChg chg="add del mod">
          <ac:chgData name="Daniela De Gregorio" userId="e0f632c2fc260828" providerId="LiveId" clId="{637B8342-1BC6-4642-9624-E59C968635AD}" dt="2025-10-10T16:41:42.888" v="2570" actId="1076"/>
          <ac:grpSpMkLst>
            <pc:docMk/>
            <pc:sldMk cId="514086543" sldId="1009"/>
            <ac:grpSpMk id="29" creationId="{393D7192-F8E9-53A5-DDCC-974F9ECB7C5F}"/>
          </ac:grpSpMkLst>
        </pc:grpChg>
        <pc:picChg chg="add mod">
          <ac:chgData name="Daniela De Gregorio" userId="e0f632c2fc260828" providerId="LiveId" clId="{637B8342-1BC6-4642-9624-E59C968635AD}" dt="2025-10-11T12:15:30.805" v="3213" actId="208"/>
          <ac:picMkLst>
            <pc:docMk/>
            <pc:sldMk cId="514086543" sldId="1009"/>
            <ac:picMk id="3" creationId="{6885635F-963D-1BE6-3FCF-C7ECA0FF314A}"/>
          </ac:picMkLst>
        </pc:picChg>
        <pc:picChg chg="mod ord">
          <ac:chgData name="Daniela De Gregorio" userId="e0f632c2fc260828" providerId="LiveId" clId="{637B8342-1BC6-4642-9624-E59C968635AD}" dt="2025-10-10T16:36:36.169" v="2516" actId="167"/>
          <ac:picMkLst>
            <pc:docMk/>
            <pc:sldMk cId="514086543" sldId="1009"/>
            <ac:picMk id="18" creationId="{FDD0A625-07B5-E40F-F057-BB1E51D770F5}"/>
          </ac:picMkLst>
        </pc:picChg>
        <pc:picChg chg="mod">
          <ac:chgData name="Daniela De Gregorio" userId="e0f632c2fc260828" providerId="LiveId" clId="{637B8342-1BC6-4642-9624-E59C968635AD}" dt="2025-10-10T16:46:24.530" v="2592" actId="14100"/>
          <ac:picMkLst>
            <pc:docMk/>
            <pc:sldMk cId="514086543" sldId="1009"/>
            <ac:picMk id="40" creationId="{6C3B6316-F08D-A2F1-DC1C-B86E15937A43}"/>
          </ac:picMkLst>
        </pc:picChg>
      </pc:sldChg>
      <pc:sldChg chg="add del">
        <pc:chgData name="Daniela De Gregorio" userId="e0f632c2fc260828" providerId="LiveId" clId="{637B8342-1BC6-4642-9624-E59C968635AD}" dt="2025-10-10T13:11:20.717" v="2104" actId="47"/>
        <pc:sldMkLst>
          <pc:docMk/>
          <pc:sldMk cId="889057062" sldId="1010"/>
        </pc:sldMkLst>
      </pc:sldChg>
      <pc:sldChg chg="add del">
        <pc:chgData name="Daniela De Gregorio" userId="e0f632c2fc260828" providerId="LiveId" clId="{637B8342-1BC6-4642-9624-E59C968635AD}" dt="2025-10-10T13:11:20.717" v="2104" actId="47"/>
        <pc:sldMkLst>
          <pc:docMk/>
          <pc:sldMk cId="1790874014" sldId="1011"/>
        </pc:sldMkLst>
      </pc:sldChg>
      <pc:sldChg chg="addSp delSp modSp add mod ord">
        <pc:chgData name="Daniela De Gregorio" userId="e0f632c2fc260828" providerId="LiveId" clId="{637B8342-1BC6-4642-9624-E59C968635AD}" dt="2025-10-11T11:57:07.401" v="3084" actId="1076"/>
        <pc:sldMkLst>
          <pc:docMk/>
          <pc:sldMk cId="3401321522" sldId="1029"/>
        </pc:sldMkLst>
        <pc:spChg chg="add mod">
          <ac:chgData name="Daniela De Gregorio" userId="e0f632c2fc260828" providerId="LiveId" clId="{637B8342-1BC6-4642-9624-E59C968635AD}" dt="2025-10-10T16:26:32.904" v="2311"/>
          <ac:spMkLst>
            <pc:docMk/>
            <pc:sldMk cId="3401321522" sldId="1029"/>
            <ac:spMk id="4" creationId="{688DD7B0-C8CF-1901-F319-17623F959369}"/>
          </ac:spMkLst>
        </pc:spChg>
        <pc:spChg chg="add mod">
          <ac:chgData name="Daniela De Gregorio" userId="e0f632c2fc260828" providerId="LiveId" clId="{637B8342-1BC6-4642-9624-E59C968635AD}" dt="2025-10-11T11:53:44.202" v="3077" actId="207"/>
          <ac:spMkLst>
            <pc:docMk/>
            <pc:sldMk cId="3401321522" sldId="1029"/>
            <ac:spMk id="6" creationId="{259B3743-0E88-93F6-534F-47C65067E045}"/>
          </ac:spMkLst>
        </pc:spChg>
        <pc:spChg chg="add mod">
          <ac:chgData name="Daniela De Gregorio" userId="e0f632c2fc260828" providerId="LiveId" clId="{637B8342-1BC6-4642-9624-E59C968635AD}" dt="2025-10-11T11:57:07.401" v="3084" actId="1076"/>
          <ac:spMkLst>
            <pc:docMk/>
            <pc:sldMk cId="3401321522" sldId="1029"/>
            <ac:spMk id="8" creationId="{3FC87A9B-F4BC-ED89-53A3-9D95CB922350}"/>
          </ac:spMkLst>
        </pc:spChg>
      </pc:sldChg>
      <pc:sldChg chg="addSp delSp modSp add mod ord">
        <pc:chgData name="Daniela De Gregorio" userId="e0f632c2fc260828" providerId="LiveId" clId="{637B8342-1BC6-4642-9624-E59C968635AD}" dt="2025-10-14T07:29:25.179" v="3310" actId="6549"/>
        <pc:sldMkLst>
          <pc:docMk/>
          <pc:sldMk cId="3235661322" sldId="1696"/>
        </pc:sldMkLst>
        <pc:spChg chg="mod">
          <ac:chgData name="Daniela De Gregorio" userId="e0f632c2fc260828" providerId="LiveId" clId="{637B8342-1BC6-4642-9624-E59C968635AD}" dt="2025-10-10T12:26:34.730" v="1508" actId="14100"/>
          <ac:spMkLst>
            <pc:docMk/>
            <pc:sldMk cId="3235661322" sldId="1696"/>
            <ac:spMk id="4" creationId="{EA10D9AE-AD50-747A-C74E-A86D4625785C}"/>
          </ac:spMkLst>
        </pc:spChg>
        <pc:spChg chg="mod">
          <ac:chgData name="Daniela De Gregorio" userId="e0f632c2fc260828" providerId="LiveId" clId="{637B8342-1BC6-4642-9624-E59C968635AD}" dt="2025-10-14T07:29:25.179" v="3310" actId="6549"/>
          <ac:spMkLst>
            <pc:docMk/>
            <pc:sldMk cId="3235661322" sldId="1696"/>
            <ac:spMk id="5" creationId="{277D3ED0-99B2-3732-E401-313605C8419E}"/>
          </ac:spMkLst>
        </pc:spChg>
        <pc:spChg chg="mod">
          <ac:chgData name="Daniela De Gregorio" userId="e0f632c2fc260828" providerId="LiveId" clId="{637B8342-1BC6-4642-9624-E59C968635AD}" dt="2025-10-10T12:26:49.383" v="1512" actId="1036"/>
          <ac:spMkLst>
            <pc:docMk/>
            <pc:sldMk cId="3235661322" sldId="1696"/>
            <ac:spMk id="6" creationId="{7907E316-0558-36B6-E035-1330D110BAC5}"/>
          </ac:spMkLst>
        </pc:spChg>
        <pc:spChg chg="mod">
          <ac:chgData name="Daniela De Gregorio" userId="e0f632c2fc260828" providerId="LiveId" clId="{637B8342-1BC6-4642-9624-E59C968635AD}" dt="2025-10-10T12:34:09.495" v="1841" actId="1036"/>
          <ac:spMkLst>
            <pc:docMk/>
            <pc:sldMk cId="3235661322" sldId="1696"/>
            <ac:spMk id="7" creationId="{864DFBCF-605D-0F9C-A550-C20ECBD5ABC2}"/>
          </ac:spMkLst>
        </pc:spChg>
        <pc:spChg chg="mod">
          <ac:chgData name="Daniela De Gregorio" userId="e0f632c2fc260828" providerId="LiveId" clId="{637B8342-1BC6-4642-9624-E59C968635AD}" dt="2025-10-10T12:26:55.288" v="1513" actId="1076"/>
          <ac:spMkLst>
            <pc:docMk/>
            <pc:sldMk cId="3235661322" sldId="1696"/>
            <ac:spMk id="8" creationId="{BA00B2BF-0549-4491-E1D3-F83D2D14FFE1}"/>
          </ac:spMkLst>
        </pc:spChg>
        <pc:spChg chg="mod">
          <ac:chgData name="Daniela De Gregorio" userId="e0f632c2fc260828" providerId="LiveId" clId="{637B8342-1BC6-4642-9624-E59C968635AD}" dt="2025-10-10T12:24:58.389" v="1453" actId="1036"/>
          <ac:spMkLst>
            <pc:docMk/>
            <pc:sldMk cId="3235661322" sldId="1696"/>
            <ac:spMk id="11" creationId="{D842DDF3-0E6A-8855-C846-6DBC9958BE03}"/>
          </ac:spMkLst>
        </pc:spChg>
        <pc:spChg chg="mod">
          <ac:chgData name="Daniela De Gregorio" userId="e0f632c2fc260828" providerId="LiveId" clId="{637B8342-1BC6-4642-9624-E59C968635AD}" dt="2025-10-10T12:33:58.720" v="1829" actId="14100"/>
          <ac:spMkLst>
            <pc:docMk/>
            <pc:sldMk cId="3235661322" sldId="1696"/>
            <ac:spMk id="13" creationId="{AF8410E5-56C4-8AE8-DDCB-F1D9DBDAA98E}"/>
          </ac:spMkLst>
        </pc:spChg>
        <pc:spChg chg="add mod">
          <ac:chgData name="Daniela De Gregorio" userId="e0f632c2fc260828" providerId="LiveId" clId="{637B8342-1BC6-4642-9624-E59C968635AD}" dt="2025-10-10T12:25:08.370" v="1455"/>
          <ac:spMkLst>
            <pc:docMk/>
            <pc:sldMk cId="3235661322" sldId="1696"/>
            <ac:spMk id="14" creationId="{4004CF78-0030-653D-7B5F-387423CED95E}"/>
          </ac:spMkLst>
        </pc:spChg>
        <pc:spChg chg="add mod">
          <ac:chgData name="Daniela De Gregorio" userId="e0f632c2fc260828" providerId="LiveId" clId="{637B8342-1BC6-4642-9624-E59C968635AD}" dt="2025-10-10T16:25:43.365" v="2293"/>
          <ac:spMkLst>
            <pc:docMk/>
            <pc:sldMk cId="3235661322" sldId="1696"/>
            <ac:spMk id="16" creationId="{486983A9-B896-1915-1403-7BDA42C8C4A7}"/>
          </ac:spMkLst>
        </pc:spChg>
        <pc:graphicFrameChg chg="mod modGraphic">
          <ac:chgData name="Daniela De Gregorio" userId="e0f632c2fc260828" providerId="LiveId" clId="{637B8342-1BC6-4642-9624-E59C968635AD}" dt="2025-10-14T07:27:49.331" v="3299" actId="179"/>
          <ac:graphicFrameMkLst>
            <pc:docMk/>
            <pc:sldMk cId="3235661322" sldId="1696"/>
            <ac:graphicFrameMk id="12" creationId="{90066FA9-F77E-9DA6-24B8-6A8749867C2D}"/>
          </ac:graphicFrameMkLst>
        </pc:graphicFrameChg>
      </pc:sldChg>
      <pc:sldChg chg="addSp delSp modSp add mod ord">
        <pc:chgData name="Daniela De Gregorio" userId="e0f632c2fc260828" providerId="LiveId" clId="{637B8342-1BC6-4642-9624-E59C968635AD}" dt="2025-10-11T12:08:59.767" v="3157" actId="1076"/>
        <pc:sldMkLst>
          <pc:docMk/>
          <pc:sldMk cId="387055469" sldId="1699"/>
        </pc:sldMkLst>
        <pc:spChg chg="add mod">
          <ac:chgData name="Daniela De Gregorio" userId="e0f632c2fc260828" providerId="LiveId" clId="{637B8342-1BC6-4642-9624-E59C968635AD}" dt="2025-10-11T12:06:37.710" v="3154" actId="403"/>
          <ac:spMkLst>
            <pc:docMk/>
            <pc:sldMk cId="387055469" sldId="1699"/>
            <ac:spMk id="3" creationId="{E5DAE6E5-982F-71A6-AB94-B33CBDDC80E0}"/>
          </ac:spMkLst>
        </pc:spChg>
        <pc:spChg chg="add mod">
          <ac:chgData name="Daniela De Gregorio" userId="e0f632c2fc260828" providerId="LiveId" clId="{637B8342-1BC6-4642-9624-E59C968635AD}" dt="2025-10-11T11:44:52.351" v="2995" actId="207"/>
          <ac:spMkLst>
            <pc:docMk/>
            <pc:sldMk cId="387055469" sldId="1699"/>
            <ac:spMk id="15" creationId="{B66CA818-E6B2-06BF-AD41-BB32E0505A8D}"/>
          </ac:spMkLst>
        </pc:spChg>
        <pc:spChg chg="add mod">
          <ac:chgData name="Daniela De Gregorio" userId="e0f632c2fc260828" providerId="LiveId" clId="{637B8342-1BC6-4642-9624-E59C968635AD}" dt="2025-10-10T16:25:46.087" v="2294"/>
          <ac:spMkLst>
            <pc:docMk/>
            <pc:sldMk cId="387055469" sldId="1699"/>
            <ac:spMk id="37" creationId="{2C9F0312-4672-92B0-9F15-53CF37FA2F81}"/>
          </ac:spMkLst>
        </pc:spChg>
        <pc:picChg chg="add mod modCrop">
          <ac:chgData name="Daniela De Gregorio" userId="e0f632c2fc260828" providerId="LiveId" clId="{637B8342-1BC6-4642-9624-E59C968635AD}" dt="2025-10-11T11:28:19.902" v="2712" actId="1076"/>
          <ac:picMkLst>
            <pc:docMk/>
            <pc:sldMk cId="387055469" sldId="1699"/>
            <ac:picMk id="5" creationId="{946FEE32-B4D1-42F3-93E9-1E030A6539D8}"/>
          </ac:picMkLst>
        </pc:picChg>
        <pc:picChg chg="add mod">
          <ac:chgData name="Daniela De Gregorio" userId="e0f632c2fc260828" providerId="LiveId" clId="{637B8342-1BC6-4642-9624-E59C968635AD}" dt="2025-10-11T12:08:59.767" v="3157" actId="1076"/>
          <ac:picMkLst>
            <pc:docMk/>
            <pc:sldMk cId="387055469" sldId="1699"/>
            <ac:picMk id="2050" creationId="{799DBC90-C12B-9C1F-CEC3-FC20EE54AE34}"/>
          </ac:picMkLst>
        </pc:picChg>
      </pc:sldChg>
      <pc:sldChg chg="addSp delSp modSp add mod ord">
        <pc:chgData name="Daniela De Gregorio" userId="e0f632c2fc260828" providerId="LiveId" clId="{637B8342-1BC6-4642-9624-E59C968635AD}" dt="2025-10-10T16:57:50.158" v="2633" actId="1076"/>
        <pc:sldMkLst>
          <pc:docMk/>
          <pc:sldMk cId="2994410510" sldId="1701"/>
        </pc:sldMkLst>
        <pc:spChg chg="add mod">
          <ac:chgData name="Daniela De Gregorio" userId="e0f632c2fc260828" providerId="LiveId" clId="{637B8342-1BC6-4642-9624-E59C968635AD}" dt="2025-10-10T16:26:18.903" v="2305"/>
          <ac:spMkLst>
            <pc:docMk/>
            <pc:sldMk cId="2994410510" sldId="1701"/>
            <ac:spMk id="4" creationId="{D4EC0F79-C3AA-12FA-3A0F-931CBDDD01A3}"/>
          </ac:spMkLst>
        </pc:spChg>
        <pc:spChg chg="mod">
          <ac:chgData name="Daniela De Gregorio" userId="e0f632c2fc260828" providerId="LiveId" clId="{637B8342-1BC6-4642-9624-E59C968635AD}" dt="2025-10-10T16:56:51.660" v="2600" actId="1076"/>
          <ac:spMkLst>
            <pc:docMk/>
            <pc:sldMk cId="2994410510" sldId="1701"/>
            <ac:spMk id="6" creationId="{1B6DF3B4-0C4D-33BD-789F-79C2811BE41C}"/>
          </ac:spMkLst>
        </pc:spChg>
        <pc:spChg chg="add mod">
          <ac:chgData name="Daniela De Gregorio" userId="e0f632c2fc260828" providerId="LiveId" clId="{637B8342-1BC6-4642-9624-E59C968635AD}" dt="2025-10-10T16:57:15.266" v="2627" actId="20577"/>
          <ac:spMkLst>
            <pc:docMk/>
            <pc:sldMk cId="2994410510" sldId="1701"/>
            <ac:spMk id="8" creationId="{67EF07F3-5987-112D-9952-4346D3540811}"/>
          </ac:spMkLst>
        </pc:spChg>
        <pc:picChg chg="mod">
          <ac:chgData name="Daniela De Gregorio" userId="e0f632c2fc260828" providerId="LiveId" clId="{637B8342-1BC6-4642-9624-E59C968635AD}" dt="2025-10-10T16:57:46.057" v="2631" actId="1076"/>
          <ac:picMkLst>
            <pc:docMk/>
            <pc:sldMk cId="2994410510" sldId="1701"/>
            <ac:picMk id="5" creationId="{E18FEA92-9DCC-CE97-0170-97082E182DEE}"/>
          </ac:picMkLst>
        </pc:picChg>
        <pc:picChg chg="mod">
          <ac:chgData name="Daniela De Gregorio" userId="e0f632c2fc260828" providerId="LiveId" clId="{637B8342-1BC6-4642-9624-E59C968635AD}" dt="2025-10-10T16:57:50.158" v="2633" actId="1076"/>
          <ac:picMkLst>
            <pc:docMk/>
            <pc:sldMk cId="2994410510" sldId="1701"/>
            <ac:picMk id="34" creationId="{98873E8E-03CD-7217-12B5-8A1B2FEBDBE8}"/>
          </ac:picMkLst>
        </pc:picChg>
        <pc:picChg chg="mod">
          <ac:chgData name="Daniela De Gregorio" userId="e0f632c2fc260828" providerId="LiveId" clId="{637B8342-1BC6-4642-9624-E59C968635AD}" dt="2025-10-10T16:57:48.401" v="2632" actId="1076"/>
          <ac:picMkLst>
            <pc:docMk/>
            <pc:sldMk cId="2994410510" sldId="1701"/>
            <ac:picMk id="36" creationId="{3F2A9ED0-8DF0-F9C1-A993-09805FF5678B}"/>
          </ac:picMkLst>
        </pc:picChg>
      </pc:sldChg>
      <pc:sldChg chg="modSp new add del mod">
        <pc:chgData name="Daniela De Gregorio" userId="e0f632c2fc260828" providerId="LiveId" clId="{637B8342-1BC6-4642-9624-E59C968635AD}" dt="2025-10-10T13:11:20.717" v="2104" actId="47"/>
        <pc:sldMkLst>
          <pc:docMk/>
          <pc:sldMk cId="909580417" sldId="1702"/>
        </pc:sldMkLst>
      </pc:sldChg>
      <pc:sldChg chg="add del">
        <pc:chgData name="Daniela De Gregorio" userId="e0f632c2fc260828" providerId="LiveId" clId="{637B8342-1BC6-4642-9624-E59C968635AD}" dt="2025-10-10T13:11:20.717" v="2104" actId="47"/>
        <pc:sldMkLst>
          <pc:docMk/>
          <pc:sldMk cId="2807470653" sldId="1703"/>
        </pc:sldMkLst>
      </pc:sldChg>
      <pc:sldChg chg="addSp delSp modSp add mod">
        <pc:chgData name="Daniela De Gregorio" userId="e0f632c2fc260828" providerId="LiveId" clId="{637B8342-1BC6-4642-9624-E59C968635AD}" dt="2025-10-15T10:04:27.801" v="4145" actId="20577"/>
        <pc:sldMkLst>
          <pc:docMk/>
          <pc:sldMk cId="1748503101" sldId="1704"/>
        </pc:sldMkLst>
        <pc:spChg chg="add mod">
          <ac:chgData name="Daniela De Gregorio" userId="e0f632c2fc260828" providerId="LiveId" clId="{637B8342-1BC6-4642-9624-E59C968635AD}" dt="2025-10-15T09:55:50.847" v="4119" actId="20577"/>
          <ac:spMkLst>
            <pc:docMk/>
            <pc:sldMk cId="1748503101" sldId="1704"/>
            <ac:spMk id="3" creationId="{1BD86174-A351-F710-4DDE-CB9A6F1C149B}"/>
          </ac:spMkLst>
        </pc:spChg>
        <pc:spChg chg="add mod">
          <ac:chgData name="Daniela De Gregorio" userId="e0f632c2fc260828" providerId="LiveId" clId="{637B8342-1BC6-4642-9624-E59C968635AD}" dt="2025-10-10T16:25:53.543" v="2295"/>
          <ac:spMkLst>
            <pc:docMk/>
            <pc:sldMk cId="1748503101" sldId="1704"/>
            <ac:spMk id="4" creationId="{ECA2D97E-EB39-BE31-7D61-AE3C883999EE}"/>
          </ac:spMkLst>
        </pc:spChg>
        <pc:spChg chg="add mod">
          <ac:chgData name="Daniela De Gregorio" userId="e0f632c2fc260828" providerId="LiveId" clId="{637B8342-1BC6-4642-9624-E59C968635AD}" dt="2025-10-15T10:04:27.801" v="4145" actId="20577"/>
          <ac:spMkLst>
            <pc:docMk/>
            <pc:sldMk cId="1748503101" sldId="1704"/>
            <ac:spMk id="10" creationId="{78A65BA4-8579-D181-995A-4FB6915D084D}"/>
          </ac:spMkLst>
        </pc:spChg>
        <pc:spChg chg="mod">
          <ac:chgData name="Daniela De Gregorio" userId="e0f632c2fc260828" providerId="LiveId" clId="{637B8342-1BC6-4642-9624-E59C968635AD}" dt="2025-10-11T11:45:05.099" v="3004" actId="20577"/>
          <ac:spMkLst>
            <pc:docMk/>
            <pc:sldMk cId="1748503101" sldId="1704"/>
            <ac:spMk id="15" creationId="{1F170F28-D5DD-855B-98A5-D4CD72DAE313}"/>
          </ac:spMkLst>
        </pc:spChg>
        <pc:picChg chg="mod">
          <ac:chgData name="Daniela De Gregorio" userId="e0f632c2fc260828" providerId="LiveId" clId="{637B8342-1BC6-4642-9624-E59C968635AD}" dt="2025-10-11T11:36:58.609" v="2858" actId="1037"/>
          <ac:picMkLst>
            <pc:docMk/>
            <pc:sldMk cId="1748503101" sldId="1704"/>
            <ac:picMk id="9" creationId="{EC921FE1-1269-7B67-E282-C9F402FC2C28}"/>
          </ac:picMkLst>
        </pc:picChg>
        <pc:picChg chg="add mod">
          <ac:chgData name="Daniela De Gregorio" userId="e0f632c2fc260828" providerId="LiveId" clId="{637B8342-1BC6-4642-9624-E59C968635AD}" dt="2025-10-11T12:15:35.492" v="3214" actId="208"/>
          <ac:picMkLst>
            <pc:docMk/>
            <pc:sldMk cId="1748503101" sldId="1704"/>
            <ac:picMk id="13" creationId="{F058B765-6F71-ED69-D8DE-C919D58A0E67}"/>
          </ac:picMkLst>
        </pc:picChg>
        <pc:picChg chg="add mod">
          <ac:chgData name="Daniela De Gregorio" userId="e0f632c2fc260828" providerId="LiveId" clId="{637B8342-1BC6-4642-9624-E59C968635AD}" dt="2025-10-11T12:12:03.258" v="3168" actId="1076"/>
          <ac:picMkLst>
            <pc:docMk/>
            <pc:sldMk cId="1748503101" sldId="1704"/>
            <ac:picMk id="3074" creationId="{CF00E0F2-1673-DDC6-7993-4218387B08E4}"/>
          </ac:picMkLst>
        </pc:picChg>
      </pc:sldChg>
      <pc:sldChg chg="modSp new del mod">
        <pc:chgData name="Daniela De Gregorio" userId="e0f632c2fc260828" providerId="LiveId" clId="{637B8342-1BC6-4642-9624-E59C968635AD}" dt="2025-10-10T13:11:20.717" v="2104" actId="47"/>
        <pc:sldMkLst>
          <pc:docMk/>
          <pc:sldMk cId="3926541953" sldId="1705"/>
        </pc:sldMkLst>
      </pc:sldChg>
      <pc:sldChg chg="addSp delSp modSp new mod">
        <pc:chgData name="Daniela De Gregorio" userId="e0f632c2fc260828" providerId="LiveId" clId="{637B8342-1BC6-4642-9624-E59C968635AD}" dt="2025-10-11T12:17:11.340" v="3222" actId="1076"/>
        <pc:sldMkLst>
          <pc:docMk/>
          <pc:sldMk cId="4138764066" sldId="1705"/>
        </pc:sldMkLst>
        <pc:spChg chg="mod">
          <ac:chgData name="Daniela De Gregorio" userId="e0f632c2fc260828" providerId="LiveId" clId="{637B8342-1BC6-4642-9624-E59C968635AD}" dt="2025-10-10T16:58:01.198" v="2649" actId="20577"/>
          <ac:spMkLst>
            <pc:docMk/>
            <pc:sldMk cId="4138764066" sldId="1705"/>
            <ac:spMk id="2" creationId="{B6EA21E4-13EB-66B8-9A26-EDFE5CD9421E}"/>
          </ac:spMkLst>
        </pc:spChg>
        <pc:spChg chg="add mod">
          <ac:chgData name="Daniela De Gregorio" userId="e0f632c2fc260828" providerId="LiveId" clId="{637B8342-1BC6-4642-9624-E59C968635AD}" dt="2025-10-10T16:26:21.499" v="2306"/>
          <ac:spMkLst>
            <pc:docMk/>
            <pc:sldMk cId="4138764066" sldId="1705"/>
            <ac:spMk id="4" creationId="{64B004E0-91AA-F994-0EAE-56E7FE84D05E}"/>
          </ac:spMkLst>
        </pc:spChg>
        <pc:spChg chg="add mod">
          <ac:chgData name="Daniela De Gregorio" userId="e0f632c2fc260828" providerId="LiveId" clId="{637B8342-1BC6-4642-9624-E59C968635AD}" dt="2025-10-11T11:52:21.080" v="3054" actId="14100"/>
          <ac:spMkLst>
            <pc:docMk/>
            <pc:sldMk cId="4138764066" sldId="1705"/>
            <ac:spMk id="5" creationId="{721A9E72-8F44-0331-7327-1A1BD826B6B7}"/>
          </ac:spMkLst>
        </pc:spChg>
        <pc:spChg chg="add mod">
          <ac:chgData name="Daniela De Gregorio" userId="e0f632c2fc260828" providerId="LiveId" clId="{637B8342-1BC6-4642-9624-E59C968635AD}" dt="2025-10-11T11:53:15.613" v="3075" actId="207"/>
          <ac:spMkLst>
            <pc:docMk/>
            <pc:sldMk cId="4138764066" sldId="1705"/>
            <ac:spMk id="7" creationId="{96195125-483A-7904-E257-91825FC8BA65}"/>
          </ac:spMkLst>
        </pc:spChg>
        <pc:spChg chg="add mod">
          <ac:chgData name="Daniela De Gregorio" userId="e0f632c2fc260828" providerId="LiveId" clId="{637B8342-1BC6-4642-9624-E59C968635AD}" dt="2025-10-11T11:51:52.055" v="3044" actId="1076"/>
          <ac:spMkLst>
            <pc:docMk/>
            <pc:sldMk cId="4138764066" sldId="1705"/>
            <ac:spMk id="8" creationId="{DF7E4651-76AA-C04D-C5E4-3D78E50B2BD7}"/>
          </ac:spMkLst>
        </pc:spChg>
        <pc:picChg chg="add mod modCrop">
          <ac:chgData name="Daniela De Gregorio" userId="e0f632c2fc260828" providerId="LiveId" clId="{637B8342-1BC6-4642-9624-E59C968635AD}" dt="2025-10-11T11:53:29.286" v="3076" actId="1076"/>
          <ac:picMkLst>
            <pc:docMk/>
            <pc:sldMk cId="4138764066" sldId="1705"/>
            <ac:picMk id="6" creationId="{EFCB37F9-DCBA-334D-8500-6D1DF4CEA326}"/>
          </ac:picMkLst>
        </pc:picChg>
        <pc:picChg chg="add mod">
          <ac:chgData name="Daniela De Gregorio" userId="e0f632c2fc260828" providerId="LiveId" clId="{637B8342-1BC6-4642-9624-E59C968635AD}" dt="2025-10-11T12:17:11.340" v="3222" actId="1076"/>
          <ac:picMkLst>
            <pc:docMk/>
            <pc:sldMk cId="4138764066" sldId="1705"/>
            <ac:picMk id="10" creationId="{48F5245B-19A0-1069-0A2E-B66DFE20C90B}"/>
          </ac:picMkLst>
        </pc:picChg>
        <pc:picChg chg="add mod">
          <ac:chgData name="Daniela De Gregorio" userId="e0f632c2fc260828" providerId="LiveId" clId="{637B8342-1BC6-4642-9624-E59C968635AD}" dt="2025-10-11T11:52:07.092" v="3051" actId="1076"/>
          <ac:picMkLst>
            <pc:docMk/>
            <pc:sldMk cId="4138764066" sldId="1705"/>
            <ac:picMk id="1026" creationId="{1ACA0292-A3D3-DFA9-FAD2-CEF5337EB5CD}"/>
          </ac:picMkLst>
        </pc:picChg>
      </pc:sldChg>
      <pc:sldChg chg="addSp delSp modSp new mod modClrScheme chgLayout">
        <pc:chgData name="Daniela De Gregorio" userId="e0f632c2fc260828" providerId="LiveId" clId="{637B8342-1BC6-4642-9624-E59C968635AD}" dt="2025-10-10T13:16:05.749" v="2205" actId="20577"/>
        <pc:sldMkLst>
          <pc:docMk/>
          <pc:sldMk cId="2995851718" sldId="1706"/>
        </pc:sldMkLst>
        <pc:spChg chg="add mod">
          <ac:chgData name="Daniela De Gregorio" userId="e0f632c2fc260828" providerId="LiveId" clId="{637B8342-1BC6-4642-9624-E59C968635AD}" dt="2025-10-10T13:13:31.192" v="2134"/>
          <ac:spMkLst>
            <pc:docMk/>
            <pc:sldMk cId="2995851718" sldId="1706"/>
            <ac:spMk id="3" creationId="{38161061-E230-8965-3B35-81F47E20B5A5}"/>
          </ac:spMkLst>
        </pc:spChg>
        <pc:spChg chg="add mod">
          <ac:chgData name="Daniela De Gregorio" userId="e0f632c2fc260828" providerId="LiveId" clId="{637B8342-1BC6-4642-9624-E59C968635AD}" dt="2025-10-10T13:16:05.749" v="2205" actId="20577"/>
          <ac:spMkLst>
            <pc:docMk/>
            <pc:sldMk cId="2995851718" sldId="1706"/>
            <ac:spMk id="5" creationId="{A94C237A-14DC-31D9-AD26-EC58CCE80DBC}"/>
          </ac:spMkLst>
        </pc:spChg>
      </pc:sldChg>
      <pc:sldChg chg="modSp add mod ord">
        <pc:chgData name="Daniela De Gregorio" userId="e0f632c2fc260828" providerId="LiveId" clId="{637B8342-1BC6-4642-9624-E59C968635AD}" dt="2025-10-10T13:27:47.363" v="2284"/>
        <pc:sldMkLst>
          <pc:docMk/>
          <pc:sldMk cId="3447818496" sldId="1707"/>
        </pc:sldMkLst>
        <pc:spChg chg="mod">
          <ac:chgData name="Daniela De Gregorio" userId="e0f632c2fc260828" providerId="LiveId" clId="{637B8342-1BC6-4642-9624-E59C968635AD}" dt="2025-10-10T13:27:22.388" v="2252" actId="27636"/>
          <ac:spMkLst>
            <pc:docMk/>
            <pc:sldMk cId="3447818496" sldId="1707"/>
            <ac:spMk id="3" creationId="{2FDAA4FD-40E5-5613-2747-514C0E8A5128}"/>
          </ac:spMkLst>
        </pc:spChg>
        <pc:spChg chg="mod">
          <ac:chgData name="Daniela De Gregorio" userId="e0f632c2fc260828" providerId="LiveId" clId="{637B8342-1BC6-4642-9624-E59C968635AD}" dt="2025-10-10T13:27:37.783" v="2282" actId="20577"/>
          <ac:spMkLst>
            <pc:docMk/>
            <pc:sldMk cId="3447818496" sldId="1707"/>
            <ac:spMk id="5" creationId="{E5B1F004-1DDB-E40B-AF0C-D2CC913A7285}"/>
          </ac:spMkLst>
        </pc:spChg>
      </pc:sldChg>
      <pc:sldChg chg="modSp add mod">
        <pc:chgData name="Daniela De Gregorio" userId="e0f632c2fc260828" providerId="LiveId" clId="{637B8342-1BC6-4642-9624-E59C968635AD}" dt="2025-10-10T13:27:56.854" v="2285" actId="404"/>
        <pc:sldMkLst>
          <pc:docMk/>
          <pc:sldMk cId="1588873105" sldId="1708"/>
        </pc:sldMkLst>
        <pc:spChg chg="mod">
          <ac:chgData name="Daniela De Gregorio" userId="e0f632c2fc260828" providerId="LiveId" clId="{637B8342-1BC6-4642-9624-E59C968635AD}" dt="2025-10-10T13:27:56.854" v="2285" actId="404"/>
          <ac:spMkLst>
            <pc:docMk/>
            <pc:sldMk cId="1588873105" sldId="1708"/>
            <ac:spMk id="3" creationId="{493F5D11-A0B6-D6CD-3702-71DE153ABC7B}"/>
          </ac:spMkLst>
        </pc:spChg>
        <pc:spChg chg="mod">
          <ac:chgData name="Daniela De Gregorio" userId="e0f632c2fc260828" providerId="LiveId" clId="{637B8342-1BC6-4642-9624-E59C968635AD}" dt="2025-10-10T13:27:09.163" v="2247" actId="1076"/>
          <ac:spMkLst>
            <pc:docMk/>
            <pc:sldMk cId="1588873105" sldId="1708"/>
            <ac:spMk id="5" creationId="{73C3AC5E-579D-0198-0187-7C4D5875B7CB}"/>
          </ac:spMkLst>
        </pc:spChg>
      </pc:sldChg>
      <pc:sldChg chg="new del">
        <pc:chgData name="Daniela De Gregorio" userId="e0f632c2fc260828" providerId="LiveId" clId="{637B8342-1BC6-4642-9624-E59C968635AD}" dt="2025-10-10T16:26:30.218" v="2310" actId="680"/>
        <pc:sldMkLst>
          <pc:docMk/>
          <pc:sldMk cId="769026391" sldId="1709"/>
        </pc:sldMkLst>
      </pc:sldChg>
      <pc:sldChg chg="addSp delSp modSp add mod">
        <pc:chgData name="Daniela De Gregorio" userId="e0f632c2fc260828" providerId="LiveId" clId="{637B8342-1BC6-4642-9624-E59C968635AD}" dt="2025-10-15T09:51:21.469" v="4088" actId="20577"/>
        <pc:sldMkLst>
          <pc:docMk/>
          <pc:sldMk cId="1913066876" sldId="1709"/>
        </pc:sldMkLst>
        <pc:spChg chg="add mod">
          <ac:chgData name="Daniela De Gregorio" userId="e0f632c2fc260828" providerId="LiveId" clId="{637B8342-1BC6-4642-9624-E59C968635AD}" dt="2025-10-11T12:05:25.453" v="3140" actId="122"/>
          <ac:spMkLst>
            <pc:docMk/>
            <pc:sldMk cId="1913066876" sldId="1709"/>
            <ac:spMk id="11" creationId="{B21ECE19-B6E4-787B-3802-D13E029EDFEF}"/>
          </ac:spMkLst>
        </pc:spChg>
        <pc:spChg chg="add mod">
          <ac:chgData name="Daniela De Gregorio" userId="e0f632c2fc260828" providerId="LiveId" clId="{637B8342-1BC6-4642-9624-E59C968635AD}" dt="2025-10-11T12:05:22.853" v="3139" actId="122"/>
          <ac:spMkLst>
            <pc:docMk/>
            <pc:sldMk cId="1913066876" sldId="1709"/>
            <ac:spMk id="14" creationId="{7B7086D4-9A34-17DE-75BB-107041DA48F1}"/>
          </ac:spMkLst>
        </pc:spChg>
        <pc:spChg chg="mod">
          <ac:chgData name="Daniela De Gregorio" userId="e0f632c2fc260828" providerId="LiveId" clId="{637B8342-1BC6-4642-9624-E59C968635AD}" dt="2025-10-15T09:51:21.469" v="4088" actId="20577"/>
          <ac:spMkLst>
            <pc:docMk/>
            <pc:sldMk cId="1913066876" sldId="1709"/>
            <ac:spMk id="16" creationId="{509EAD83-73B6-D070-49C9-E87586A54E41}"/>
          </ac:spMkLst>
        </pc:spChg>
        <pc:picChg chg="add mod">
          <ac:chgData name="Daniela De Gregorio" userId="e0f632c2fc260828" providerId="LiveId" clId="{637B8342-1BC6-4642-9624-E59C968635AD}" dt="2025-10-11T12:15:39.976" v="3215" actId="208"/>
          <ac:picMkLst>
            <pc:docMk/>
            <pc:sldMk cId="1913066876" sldId="1709"/>
            <ac:picMk id="9" creationId="{B2D64CCB-0E0F-B876-09B1-67E02F0C0BF7}"/>
          </ac:picMkLst>
        </pc:picChg>
        <pc:picChg chg="add mod">
          <ac:chgData name="Daniela De Gregorio" userId="e0f632c2fc260828" providerId="LiveId" clId="{637B8342-1BC6-4642-9624-E59C968635AD}" dt="2025-10-11T12:15:41.984" v="3216" actId="208"/>
          <ac:picMkLst>
            <pc:docMk/>
            <pc:sldMk cId="1913066876" sldId="1709"/>
            <ac:picMk id="13" creationId="{AE13272A-79EE-5CA4-BEF6-4A769658D032}"/>
          </ac:picMkLst>
        </pc:picChg>
        <pc:picChg chg="mod">
          <ac:chgData name="Daniela De Gregorio" userId="e0f632c2fc260828" providerId="LiveId" clId="{637B8342-1BC6-4642-9624-E59C968635AD}" dt="2025-10-15T07:46:17.412" v="3597" actId="14100"/>
          <ac:picMkLst>
            <pc:docMk/>
            <pc:sldMk cId="1913066876" sldId="1709"/>
            <ac:picMk id="17" creationId="{1B4AD19D-66CA-3DC0-4BA6-88DDE057EACF}"/>
          </ac:picMkLst>
        </pc:picChg>
        <pc:picChg chg="mod">
          <ac:chgData name="Daniela De Gregorio" userId="e0f632c2fc260828" providerId="LiveId" clId="{637B8342-1BC6-4642-9624-E59C968635AD}" dt="2025-10-11T12:04:51.806" v="3134" actId="1076"/>
          <ac:picMkLst>
            <pc:docMk/>
            <pc:sldMk cId="1913066876" sldId="1709"/>
            <ac:picMk id="26" creationId="{D3CF4928-A311-A934-F466-3251B3AEECC7}"/>
          </ac:picMkLst>
        </pc:picChg>
        <pc:picChg chg="mod">
          <ac:chgData name="Daniela De Gregorio" userId="e0f632c2fc260828" providerId="LiveId" clId="{637B8342-1BC6-4642-9624-E59C968635AD}" dt="2025-10-11T12:04:53.846" v="3135" actId="1076"/>
          <ac:picMkLst>
            <pc:docMk/>
            <pc:sldMk cId="1913066876" sldId="1709"/>
            <ac:picMk id="27" creationId="{FB42DA5A-573E-F2DC-E285-A6FD118B4BA6}"/>
          </ac:picMkLst>
        </pc:picChg>
      </pc:sldChg>
      <pc:sldChg chg="addSp delSp modSp new mod ord delAnim modAnim">
        <pc:chgData name="Daniela De Gregorio" userId="e0f632c2fc260828" providerId="LiveId" clId="{637B8342-1BC6-4642-9624-E59C968635AD}" dt="2025-10-15T07:40:11.296" v="3573"/>
        <pc:sldMkLst>
          <pc:docMk/>
          <pc:sldMk cId="2117558242" sldId="1710"/>
        </pc:sldMkLst>
        <pc:spChg chg="mod">
          <ac:chgData name="Daniela De Gregorio" userId="e0f632c2fc260828" providerId="LiveId" clId="{637B8342-1BC6-4642-9624-E59C968635AD}" dt="2025-10-15T07:26:36.049" v="3442"/>
          <ac:spMkLst>
            <pc:docMk/>
            <pc:sldMk cId="2117558242" sldId="1710"/>
            <ac:spMk id="2" creationId="{DB3E23C7-451A-05A6-3BBA-8FB7936C5C74}"/>
          </ac:spMkLst>
        </pc:spChg>
        <pc:spChg chg="mod">
          <ac:chgData name="Daniela De Gregorio" userId="e0f632c2fc260828" providerId="LiveId" clId="{637B8342-1BC6-4642-9624-E59C968635AD}" dt="2025-10-15T07:37:41.456" v="3551" actId="1076"/>
          <ac:spMkLst>
            <pc:docMk/>
            <pc:sldMk cId="2117558242" sldId="1710"/>
            <ac:spMk id="3" creationId="{13A5A660-4A87-6513-DEDF-C261D1548284}"/>
          </ac:spMkLst>
        </pc:spChg>
        <pc:spChg chg="add mod">
          <ac:chgData name="Daniela De Gregorio" userId="e0f632c2fc260828" providerId="LiveId" clId="{637B8342-1BC6-4642-9624-E59C968635AD}" dt="2025-10-15T07:38:57.033" v="3571" actId="14100"/>
          <ac:spMkLst>
            <pc:docMk/>
            <pc:sldMk cId="2117558242" sldId="1710"/>
            <ac:spMk id="10" creationId="{B2986AF8-FAA0-5760-2E65-0980E2AA9327}"/>
          </ac:spMkLst>
        </pc:spChg>
        <pc:picChg chg="add mod">
          <ac:chgData name="Daniela De Gregorio" userId="e0f632c2fc260828" providerId="LiveId" clId="{637B8342-1BC6-4642-9624-E59C968635AD}" dt="2025-10-15T07:38:11.171" v="3564" actId="1038"/>
          <ac:picMkLst>
            <pc:docMk/>
            <pc:sldMk cId="2117558242" sldId="1710"/>
            <ac:picMk id="5" creationId="{E87B2FCA-641A-10DE-68D6-88BD176930D3}"/>
          </ac:picMkLst>
        </pc:picChg>
        <pc:picChg chg="add del mod">
          <ac:chgData name="Daniela De Gregorio" userId="e0f632c2fc260828" providerId="LiveId" clId="{637B8342-1BC6-4642-9624-E59C968635AD}" dt="2025-10-15T07:32:07.281" v="3501" actId="478"/>
          <ac:picMkLst>
            <pc:docMk/>
            <pc:sldMk cId="2117558242" sldId="1710"/>
            <ac:picMk id="7" creationId="{495ED40B-7CA0-E450-1F60-923C6C9E33FD}"/>
          </ac:picMkLst>
        </pc:picChg>
        <pc:picChg chg="add mod">
          <ac:chgData name="Daniela De Gregorio" userId="e0f632c2fc260828" providerId="LiveId" clId="{637B8342-1BC6-4642-9624-E59C968635AD}" dt="2025-10-15T07:32:55.878" v="3507" actId="1076"/>
          <ac:picMkLst>
            <pc:docMk/>
            <pc:sldMk cId="2117558242" sldId="1710"/>
            <ac:picMk id="8" creationId="{CC830F9C-1C0D-19CB-EFAC-B24D22F01A17}"/>
          </ac:picMkLst>
        </pc:picChg>
        <pc:picChg chg="add del mod">
          <ac:chgData name="Daniela De Gregorio" userId="e0f632c2fc260828" providerId="LiveId" clId="{637B8342-1BC6-4642-9624-E59C968635AD}" dt="2025-10-15T07:32:42.988" v="3504" actId="478"/>
          <ac:picMkLst>
            <pc:docMk/>
            <pc:sldMk cId="2117558242" sldId="1710"/>
            <ac:picMk id="9" creationId="{CEDB5570-BAD1-2B1E-0A74-82D11DAB3511}"/>
          </ac:picMkLst>
        </pc:picChg>
        <pc:picChg chg="add mod">
          <ac:chgData name="Daniela De Gregorio" userId="e0f632c2fc260828" providerId="LiveId" clId="{637B8342-1BC6-4642-9624-E59C968635AD}" dt="2025-10-15T07:38:02.299" v="3556" actId="1076"/>
          <ac:picMkLst>
            <pc:docMk/>
            <pc:sldMk cId="2117558242" sldId="1710"/>
            <ac:picMk id="1026" creationId="{250E2913-DDA2-0906-FD19-491EC4553F66}"/>
          </ac:picMkLst>
        </pc:picChg>
      </pc:sldChg>
    </pc:docChg>
  </pc:docChgLst>
  <pc:docChgLst>
    <pc:chgData name="Daniela De Gregorio" userId="e0f632c2fc260828" providerId="LiveId" clId="{C755A5C5-5687-4A2A-8738-B76457614FBA}"/>
    <pc:docChg chg="custSel addSld modSld">
      <pc:chgData name="Daniela De Gregorio" userId="e0f632c2fc260828" providerId="LiveId" clId="{C755A5C5-5687-4A2A-8738-B76457614FBA}" dt="2025-03-18T12:04:41.727" v="526"/>
      <pc:docMkLst>
        <pc:docMk/>
      </pc:docMkLst>
      <pc:sldChg chg="addSp delSp modSp mod">
        <pc:chgData name="Daniela De Gregorio" userId="e0f632c2fc260828" providerId="LiveId" clId="{C755A5C5-5687-4A2A-8738-B76457614FBA}" dt="2025-03-18T11:38:16.463" v="128" actId="1038"/>
        <pc:sldMkLst>
          <pc:docMk/>
          <pc:sldMk cId="3785830503" sldId="960"/>
        </pc:sldMkLst>
      </pc:sldChg>
      <pc:sldChg chg="addSp delSp modSp mod">
        <pc:chgData name="Daniela De Gregorio" userId="e0f632c2fc260828" providerId="LiveId" clId="{C755A5C5-5687-4A2A-8738-B76457614FBA}" dt="2025-03-18T12:03:09.284" v="511" actId="207"/>
        <pc:sldMkLst>
          <pc:docMk/>
          <pc:sldMk cId="3611769768" sldId="962"/>
        </pc:sldMkLst>
      </pc:sldChg>
      <pc:sldChg chg="modSp mod">
        <pc:chgData name="Daniela De Gregorio" userId="e0f632c2fc260828" providerId="LiveId" clId="{C755A5C5-5687-4A2A-8738-B76457614FBA}" dt="2025-03-18T12:03:35.053" v="514" actId="207"/>
        <pc:sldMkLst>
          <pc:docMk/>
          <pc:sldMk cId="3982233689" sldId="963"/>
        </pc:sldMkLst>
      </pc:sldChg>
      <pc:sldChg chg="modSp mod">
        <pc:chgData name="Daniela De Gregorio" userId="e0f632c2fc260828" providerId="LiveId" clId="{C755A5C5-5687-4A2A-8738-B76457614FBA}" dt="2025-03-18T12:03:22.302" v="512"/>
        <pc:sldMkLst>
          <pc:docMk/>
          <pc:sldMk cId="130188170" sldId="964"/>
        </pc:sldMkLst>
      </pc:sldChg>
      <pc:sldChg chg="modSp mod">
        <pc:chgData name="Daniela De Gregorio" userId="e0f632c2fc260828" providerId="LiveId" clId="{C755A5C5-5687-4A2A-8738-B76457614FBA}" dt="2025-03-18T12:02:51.887" v="506" actId="207"/>
        <pc:sldMkLst>
          <pc:docMk/>
          <pc:sldMk cId="3565184662" sldId="965"/>
        </pc:sldMkLst>
      </pc:sldChg>
      <pc:sldChg chg="modSp mod">
        <pc:chgData name="Daniela De Gregorio" userId="e0f632c2fc260828" providerId="LiveId" clId="{C755A5C5-5687-4A2A-8738-B76457614FBA}" dt="2025-03-18T12:02:45.369" v="505" actId="207"/>
        <pc:sldMkLst>
          <pc:docMk/>
          <pc:sldMk cId="1315073282" sldId="966"/>
        </pc:sldMkLst>
      </pc:sldChg>
      <pc:sldChg chg="addSp modSp">
        <pc:chgData name="Daniela De Gregorio" userId="e0f632c2fc260828" providerId="LiveId" clId="{C755A5C5-5687-4A2A-8738-B76457614FBA}" dt="2025-03-18T12:04:41.727" v="526"/>
        <pc:sldMkLst>
          <pc:docMk/>
          <pc:sldMk cId="3401321522" sldId="967"/>
        </pc:sldMkLst>
      </pc:sldChg>
      <pc:sldChg chg="modSp mod">
        <pc:chgData name="Daniela De Gregorio" userId="e0f632c2fc260828" providerId="LiveId" clId="{C755A5C5-5687-4A2A-8738-B76457614FBA}" dt="2025-03-18T12:04:25.752" v="525" actId="1037"/>
        <pc:sldMkLst>
          <pc:docMk/>
          <pc:sldMk cId="568824995" sldId="969"/>
        </pc:sldMkLst>
      </pc:sldChg>
      <pc:sldChg chg="addSp delSp modSp new mod">
        <pc:chgData name="Daniela De Gregorio" userId="e0f632c2fc260828" providerId="LiveId" clId="{C755A5C5-5687-4A2A-8738-B76457614FBA}" dt="2025-03-18T12:03:29.234" v="513" actId="207"/>
        <pc:sldMkLst>
          <pc:docMk/>
          <pc:sldMk cId="910928626" sldId="970"/>
        </pc:sldMkLst>
      </pc:sldChg>
      <pc:sldChg chg="addSp modSp new mod setBg">
        <pc:chgData name="Daniela De Gregorio" userId="e0f632c2fc260828" providerId="LiveId" clId="{C755A5C5-5687-4A2A-8738-B76457614FBA}" dt="2025-03-18T12:01:02.389" v="498" actId="26606"/>
        <pc:sldMkLst>
          <pc:docMk/>
          <pc:sldMk cId="1532379441" sldId="971"/>
        </pc:sldMkLst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svg"/><Relationship Id="rId1" Type="http://schemas.openxmlformats.org/officeDocument/2006/relationships/image" Target="../media/image26.sv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svg"/><Relationship Id="rId1" Type="http://schemas.openxmlformats.org/officeDocument/2006/relationships/image" Target="../media/image48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svg"/><Relationship Id="rId1" Type="http://schemas.openxmlformats.org/officeDocument/2006/relationships/image" Target="../media/image81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svg"/><Relationship Id="rId1" Type="http://schemas.openxmlformats.org/officeDocument/2006/relationships/image" Target="../media/image26.sv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svg"/><Relationship Id="rId1" Type="http://schemas.openxmlformats.org/officeDocument/2006/relationships/image" Target="../media/image4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svg"/><Relationship Id="rId1" Type="http://schemas.openxmlformats.org/officeDocument/2006/relationships/image" Target="../media/image8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EC18DC-1DF4-446C-BC54-AEF21863F79D}" type="doc">
      <dgm:prSet loTypeId="urn:microsoft.com/office/officeart/2005/8/layout/hProcess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9C2E82EE-4A46-42CD-8DB1-78EDAC09D1B7}">
      <dgm:prSet phldrT="[Testo]" phldr="0" custT="1"/>
      <dgm:spPr/>
      <dgm:t>
        <a:bodyPr/>
        <a:lstStyle/>
        <a:p>
          <a:r>
            <a:rPr lang="it-I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HAZARD &amp; PROCESSEES</a:t>
          </a:r>
        </a:p>
      </dgm:t>
    </dgm:pt>
    <dgm:pt modelId="{236AD970-EAB2-4458-BBCE-2FE3C616FA2D}" type="parTrans" cxnId="{2F1FD4E2-8AF9-4E01-B9A1-C5FFC4867491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C82FA0-A5E1-49ED-8546-AF3249844064}" type="sibTrans" cxnId="{2F1FD4E2-8AF9-4E01-B9A1-C5FFC4867491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E91D35-84EA-427F-A31B-46739D69A62E}">
      <dgm:prSet phldrT="[Tes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Giovanni Macedonio</a:t>
          </a:r>
          <a:endParaRPr lang="it-IT" sz="2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1EB4D2-6A8E-4A19-852A-CD576AC3A8F0}" type="parTrans" cxnId="{5705AF1E-9F59-4DF5-8935-9110DEEBC15C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F0900B-C51D-4E69-9D16-13CF3D8DE790}" type="sibTrans" cxnId="{5705AF1E-9F59-4DF5-8935-9110DEEBC15C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B0F203-2106-4C20-B77A-C393BF72913D}">
      <dgm:prSet phldrT="[Testo]" phldr="0" custT="1"/>
      <dgm:spPr/>
      <dgm:t>
        <a:bodyPr/>
        <a:lstStyle/>
        <a:p>
          <a:r>
            <a:rPr lang="it-I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&amp; IMPACT</a:t>
          </a:r>
        </a:p>
      </dgm:t>
    </dgm:pt>
    <dgm:pt modelId="{E77E6A12-FB57-44F3-ADC6-67987A1424C6}" type="parTrans" cxnId="{5EBDD1B4-16F0-47EC-9A6E-8C2E73A13042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7D728A-A352-4EB7-9C89-45609FBDF33B}" type="sibTrans" cxnId="{5EBDD1B4-16F0-47EC-9A6E-8C2E73A13042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70D913-6BF9-420B-8AE2-412B236D3AC9}">
      <dgm:prSet phldrT="[Tes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Giulio Zuccaro</a:t>
          </a:r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1AADC7-0760-4028-86AB-F709B3547EB6}" type="parTrans" cxnId="{D20170EA-376C-44E4-A1A7-94454DE19AB9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1B88F3-D348-471A-A1F4-16C1FDAD93AF}" type="sibTrans" cxnId="{D20170EA-376C-44E4-A1A7-94454DE19AB9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39AFD3-76B6-4389-B737-53009CDE3B6F}">
      <dgm:prSet phldrT="[Testo]" custT="1"/>
      <dgm:spPr/>
      <dgm:t>
        <a:bodyPr/>
        <a:lstStyle/>
        <a:p>
          <a:pPr>
            <a:buNone/>
          </a:pPr>
          <a:r>
            <a:rPr lang="it-IT" sz="2400" cap="all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Emergency Management</a:t>
          </a:r>
        </a:p>
      </dgm:t>
    </dgm:pt>
    <dgm:pt modelId="{53430BF1-042D-4725-8561-3AA1853E2E8D}" type="parTrans" cxnId="{FBA129E4-8D07-4638-923E-7803F30D798C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68A0F8-8E70-48FD-B06B-F0A2941894CC}" type="sibTrans" cxnId="{FBA129E4-8D07-4638-923E-7803F30D798C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FE3E66-9E08-4B3D-9CAC-8BE1BD59A867}">
      <dgm:prSet phldrT="[Testo]"/>
      <dgm:spPr/>
      <dgm:t>
        <a:bodyPr/>
        <a:lstStyle/>
        <a:p>
          <a:pPr>
            <a:buFontTx/>
            <a:buNone/>
          </a:pPr>
          <a:r>
            <a: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Annamaria Criscuolo</a:t>
          </a:r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72FDCB-60F3-42A5-95CD-8006E0B4FFCD}" type="parTrans" cxnId="{37C013FA-5BFC-4EB4-8657-D8649ACBAD23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5205E6-7CDB-49CB-8313-6B1A30FB6376}" type="sibTrans" cxnId="{37C013FA-5BFC-4EB4-8657-D8649ACBAD23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E44552-5081-4FDC-B67D-C13A2FFD54E0}">
      <dgm:prSet/>
      <dgm:spPr/>
      <dgm:t>
        <a:bodyPr/>
        <a:lstStyle/>
        <a:p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AC3E94-DDAA-4979-8BEE-C81F103F5243}" type="parTrans" cxnId="{58035BBE-B278-4CFF-905B-75363F62FA1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894028-9888-42AF-BA19-D7D4090877D5}" type="sibTrans" cxnId="{58035BBE-B278-4CFF-905B-75363F62FA1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D22D71-2BAD-42CE-8397-9BB964715FB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endParaRPr lang="it-IT" sz="2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8268A6-0191-427F-ACCF-F06102AD167E}" type="parTrans" cxnId="{3F891889-226F-4ADA-B38C-C7F706F7C414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8FCBD9-5161-4209-BBD3-9BFCC820AC18}" type="sibTrans" cxnId="{3F891889-226F-4ADA-B38C-C7F706F7C414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A0BC03-9082-470C-AC2C-ABFA9F10C24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(INGV)</a:t>
          </a:r>
        </a:p>
      </dgm:t>
    </dgm:pt>
    <dgm:pt modelId="{B47C1ED0-9DE8-4271-801F-D02A946BD438}" type="parTrans" cxnId="{0DD62D2F-EA89-4684-B3DE-B0409886171E}">
      <dgm:prSet/>
      <dgm:spPr/>
      <dgm:t>
        <a:bodyPr/>
        <a:lstStyle/>
        <a:p>
          <a:endParaRPr lang="it-IT"/>
        </a:p>
      </dgm:t>
    </dgm:pt>
    <dgm:pt modelId="{2FCDD1DD-F579-4A97-A05C-4D9FD6F9261B}" type="sibTrans" cxnId="{0DD62D2F-EA89-4684-B3DE-B0409886171E}">
      <dgm:prSet/>
      <dgm:spPr/>
      <dgm:t>
        <a:bodyPr/>
        <a:lstStyle/>
        <a:p>
          <a:endParaRPr lang="it-IT"/>
        </a:p>
      </dgm:t>
    </dgm:pt>
    <dgm:pt modelId="{D6ED6FF7-786A-4665-891C-8EF3DC524E56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(UNINA-PLINIVS)</a:t>
          </a:r>
        </a:p>
        <a:p>
          <a:pPr>
            <a:buFont typeface="Arial" panose="020B0604020202020204" pitchFamily="34" charset="0"/>
            <a:buChar char="•"/>
          </a:pPr>
          <a:endParaRPr lang="it-IT" dirty="0"/>
        </a:p>
        <a:p>
          <a:pPr>
            <a:buFont typeface="Arial" panose="020B0604020202020204" pitchFamily="34" charset="0"/>
            <a:buChar char="•"/>
          </a:pPr>
          <a:endParaRPr lang="it-IT" dirty="0"/>
        </a:p>
      </dgm:t>
    </dgm:pt>
    <dgm:pt modelId="{224ADFCA-AEF8-400D-97D7-B2F6690B3746}" type="parTrans" cxnId="{897BF568-1FDB-4F23-9280-88E93862D8A1}">
      <dgm:prSet/>
      <dgm:spPr/>
      <dgm:t>
        <a:bodyPr/>
        <a:lstStyle/>
        <a:p>
          <a:endParaRPr lang="it-IT"/>
        </a:p>
      </dgm:t>
    </dgm:pt>
    <dgm:pt modelId="{045D200E-139A-4E58-B584-9C807AFFF420}" type="sibTrans" cxnId="{897BF568-1FDB-4F23-9280-88E93862D8A1}">
      <dgm:prSet/>
      <dgm:spPr/>
      <dgm:t>
        <a:bodyPr/>
        <a:lstStyle/>
        <a:p>
          <a:endParaRPr lang="it-IT"/>
        </a:p>
      </dgm:t>
    </dgm:pt>
    <dgm:pt modelId="{B3CD6EB2-585D-42DD-8AB9-030BCC3AE244}">
      <dgm:prSet/>
      <dgm:spPr/>
      <dgm:t>
        <a:bodyPr/>
        <a:lstStyle/>
        <a:p>
          <a:pPr>
            <a:buFontTx/>
            <a:buNone/>
          </a:pPr>
          <a:r>
            <a: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(POZZUOLI)</a:t>
          </a:r>
        </a:p>
        <a:p>
          <a:pPr>
            <a:buFontTx/>
            <a:buNone/>
          </a:pPr>
          <a:endParaRPr lang="it-IT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buFontTx/>
            <a:buNone/>
          </a:pPr>
          <a:endParaRPr lang="it-IT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buFontTx/>
            <a:buNone/>
          </a:pPr>
          <a:endParaRPr lang="it-IT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buFontTx/>
            <a:buNone/>
          </a:pPr>
          <a:endParaRPr lang="it-IT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C3A9AD-CBF1-4D4C-A224-0A00B3E43A88}" type="parTrans" cxnId="{0D2FB36E-DC20-4958-8EFC-AB339FB64726}">
      <dgm:prSet/>
      <dgm:spPr/>
      <dgm:t>
        <a:bodyPr/>
        <a:lstStyle/>
        <a:p>
          <a:endParaRPr lang="it-IT"/>
        </a:p>
      </dgm:t>
    </dgm:pt>
    <dgm:pt modelId="{985C9ABE-F9FD-4CFF-A1D8-5D6332F8D208}" type="sibTrans" cxnId="{0D2FB36E-DC20-4958-8EFC-AB339FB64726}">
      <dgm:prSet/>
      <dgm:spPr/>
      <dgm:t>
        <a:bodyPr/>
        <a:lstStyle/>
        <a:p>
          <a:endParaRPr lang="it-IT"/>
        </a:p>
      </dgm:t>
    </dgm:pt>
    <dgm:pt modelId="{1755B589-AB29-4B01-B795-73FDDF2D00CC}" type="pres">
      <dgm:prSet presAssocID="{74EC18DC-1DF4-446C-BC54-AEF21863F79D}" presName="Name0" presStyleCnt="0">
        <dgm:presLayoutVars>
          <dgm:dir/>
          <dgm:animLvl val="lvl"/>
          <dgm:resizeHandles val="exact"/>
        </dgm:presLayoutVars>
      </dgm:prSet>
      <dgm:spPr/>
    </dgm:pt>
    <dgm:pt modelId="{68E80D81-65FF-4416-9E40-7F468656CAA5}" type="pres">
      <dgm:prSet presAssocID="{9C2E82EE-4A46-42CD-8DB1-78EDAC09D1B7}" presName="compositeNode" presStyleCnt="0">
        <dgm:presLayoutVars>
          <dgm:bulletEnabled val="1"/>
        </dgm:presLayoutVars>
      </dgm:prSet>
      <dgm:spPr/>
    </dgm:pt>
    <dgm:pt modelId="{AA8783C9-EB46-4009-AD36-EC627A6F22F5}" type="pres">
      <dgm:prSet presAssocID="{9C2E82EE-4A46-42CD-8DB1-78EDAC09D1B7}" presName="bgRect" presStyleLbl="node1" presStyleIdx="0" presStyleCnt="3"/>
      <dgm:spPr/>
    </dgm:pt>
    <dgm:pt modelId="{C7085038-8075-4D3B-9E4A-5F79E9D61BE1}" type="pres">
      <dgm:prSet presAssocID="{9C2E82EE-4A46-42CD-8DB1-78EDAC09D1B7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67BB2B3B-F435-471C-BF63-B515C5A0BE62}" type="pres">
      <dgm:prSet presAssocID="{9C2E82EE-4A46-42CD-8DB1-78EDAC09D1B7}" presName="childNode" presStyleLbl="node1" presStyleIdx="0" presStyleCnt="3">
        <dgm:presLayoutVars>
          <dgm:bulletEnabled val="1"/>
        </dgm:presLayoutVars>
      </dgm:prSet>
      <dgm:spPr/>
    </dgm:pt>
    <dgm:pt modelId="{4AB70A4E-F37A-4C76-9981-DA2B60CB7C27}" type="pres">
      <dgm:prSet presAssocID="{21C82FA0-A5E1-49ED-8546-AF3249844064}" presName="hSp" presStyleCnt="0"/>
      <dgm:spPr/>
    </dgm:pt>
    <dgm:pt modelId="{83093DAC-7BD1-4394-AE5A-ED436463D221}" type="pres">
      <dgm:prSet presAssocID="{21C82FA0-A5E1-49ED-8546-AF3249844064}" presName="vProcSp" presStyleCnt="0"/>
      <dgm:spPr/>
    </dgm:pt>
    <dgm:pt modelId="{3A98207F-7CA0-4C3F-9727-E626C330C785}" type="pres">
      <dgm:prSet presAssocID="{21C82FA0-A5E1-49ED-8546-AF3249844064}" presName="vSp1" presStyleCnt="0"/>
      <dgm:spPr/>
    </dgm:pt>
    <dgm:pt modelId="{7FB61FDC-E560-459B-BAA4-36F91336ABF9}" type="pres">
      <dgm:prSet presAssocID="{21C82FA0-A5E1-49ED-8546-AF3249844064}" presName="simulatedConn" presStyleLbl="solidFgAcc1" presStyleIdx="0" presStyleCnt="2"/>
      <dgm:spPr/>
    </dgm:pt>
    <dgm:pt modelId="{AB8EC159-AA79-40C5-9881-4A04E89E8541}" type="pres">
      <dgm:prSet presAssocID="{21C82FA0-A5E1-49ED-8546-AF3249844064}" presName="vSp2" presStyleCnt="0"/>
      <dgm:spPr/>
    </dgm:pt>
    <dgm:pt modelId="{354CEAF7-E458-4CA5-BF5E-54DEDD4E3C10}" type="pres">
      <dgm:prSet presAssocID="{21C82FA0-A5E1-49ED-8546-AF3249844064}" presName="sibTrans" presStyleCnt="0"/>
      <dgm:spPr/>
    </dgm:pt>
    <dgm:pt modelId="{DF00FFFA-CEB8-44E8-9E16-F9FCF601A663}" type="pres">
      <dgm:prSet presAssocID="{E1B0F203-2106-4C20-B77A-C393BF72913D}" presName="compositeNode" presStyleCnt="0">
        <dgm:presLayoutVars>
          <dgm:bulletEnabled val="1"/>
        </dgm:presLayoutVars>
      </dgm:prSet>
      <dgm:spPr/>
    </dgm:pt>
    <dgm:pt modelId="{D4A4A3EA-87D1-422F-9477-E1C933E13AC3}" type="pres">
      <dgm:prSet presAssocID="{E1B0F203-2106-4C20-B77A-C393BF72913D}" presName="bgRect" presStyleLbl="node1" presStyleIdx="1" presStyleCnt="3"/>
      <dgm:spPr/>
    </dgm:pt>
    <dgm:pt modelId="{9DC8E675-7F6F-4F7A-A02B-CA15ADA70586}" type="pres">
      <dgm:prSet presAssocID="{E1B0F203-2106-4C20-B77A-C393BF72913D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9EFFDDD8-B311-4524-83A5-8AF58B0319E6}" type="pres">
      <dgm:prSet presAssocID="{E1B0F203-2106-4C20-B77A-C393BF72913D}" presName="childNode" presStyleLbl="node1" presStyleIdx="1" presStyleCnt="3">
        <dgm:presLayoutVars>
          <dgm:bulletEnabled val="1"/>
        </dgm:presLayoutVars>
      </dgm:prSet>
      <dgm:spPr/>
    </dgm:pt>
    <dgm:pt modelId="{5B041998-E8BA-402A-8E12-0F1890DFCB37}" type="pres">
      <dgm:prSet presAssocID="{4F7D728A-A352-4EB7-9C89-45609FBDF33B}" presName="hSp" presStyleCnt="0"/>
      <dgm:spPr/>
    </dgm:pt>
    <dgm:pt modelId="{B3C1644A-817A-4776-A4C2-24DF4A61CA4B}" type="pres">
      <dgm:prSet presAssocID="{4F7D728A-A352-4EB7-9C89-45609FBDF33B}" presName="vProcSp" presStyleCnt="0"/>
      <dgm:spPr/>
    </dgm:pt>
    <dgm:pt modelId="{F8F14791-40F7-4D3E-B26E-03E2822F4D2B}" type="pres">
      <dgm:prSet presAssocID="{4F7D728A-A352-4EB7-9C89-45609FBDF33B}" presName="vSp1" presStyleCnt="0"/>
      <dgm:spPr/>
    </dgm:pt>
    <dgm:pt modelId="{71F140EA-72EA-4B8E-A84C-0C8A3F0D1B5C}" type="pres">
      <dgm:prSet presAssocID="{4F7D728A-A352-4EB7-9C89-45609FBDF33B}" presName="simulatedConn" presStyleLbl="solidFgAcc1" presStyleIdx="1" presStyleCnt="2"/>
      <dgm:spPr/>
    </dgm:pt>
    <dgm:pt modelId="{E0A8825F-1562-4EBB-9815-593D571CFEA0}" type="pres">
      <dgm:prSet presAssocID="{4F7D728A-A352-4EB7-9C89-45609FBDF33B}" presName="vSp2" presStyleCnt="0"/>
      <dgm:spPr/>
    </dgm:pt>
    <dgm:pt modelId="{D976C3FD-137D-4121-B29A-5C047583070D}" type="pres">
      <dgm:prSet presAssocID="{4F7D728A-A352-4EB7-9C89-45609FBDF33B}" presName="sibTrans" presStyleCnt="0"/>
      <dgm:spPr/>
    </dgm:pt>
    <dgm:pt modelId="{1D643CAB-0018-4524-8DC0-E1F50BF0ACA7}" type="pres">
      <dgm:prSet presAssocID="{0A39AFD3-76B6-4389-B737-53009CDE3B6F}" presName="compositeNode" presStyleCnt="0">
        <dgm:presLayoutVars>
          <dgm:bulletEnabled val="1"/>
        </dgm:presLayoutVars>
      </dgm:prSet>
      <dgm:spPr/>
    </dgm:pt>
    <dgm:pt modelId="{668EE74C-6A4F-4116-B6CB-C02A10C24450}" type="pres">
      <dgm:prSet presAssocID="{0A39AFD3-76B6-4389-B737-53009CDE3B6F}" presName="bgRect" presStyleLbl="node1" presStyleIdx="2" presStyleCnt="3"/>
      <dgm:spPr/>
    </dgm:pt>
    <dgm:pt modelId="{D6AF966C-E3FF-41A1-A9D3-DD979AB50E05}" type="pres">
      <dgm:prSet presAssocID="{0A39AFD3-76B6-4389-B737-53009CDE3B6F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90CB2609-A1C8-4810-848C-E8F2D7CCE3A6}" type="pres">
      <dgm:prSet presAssocID="{0A39AFD3-76B6-4389-B737-53009CDE3B6F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3D847404-584C-4376-B58A-E79A7E2F2825}" type="presOf" srcId="{40A0BC03-9082-470C-AC2C-ABFA9F10C241}" destId="{67BB2B3B-F435-471C-BF63-B515C5A0BE62}" srcOrd="0" destOrd="1" presId="urn:microsoft.com/office/officeart/2005/8/layout/hProcess7"/>
    <dgm:cxn modelId="{A55FF513-5D10-49C4-BBB7-5948C385FD17}" type="presOf" srcId="{A6FE3E66-9E08-4B3D-9CAC-8BE1BD59A867}" destId="{90CB2609-A1C8-4810-848C-E8F2D7CCE3A6}" srcOrd="0" destOrd="0" presId="urn:microsoft.com/office/officeart/2005/8/layout/hProcess7"/>
    <dgm:cxn modelId="{930AF91A-94CB-4E1E-A760-CA3C260B6171}" type="presOf" srcId="{B3CD6EB2-585D-42DD-8AB9-030BCC3AE244}" destId="{90CB2609-A1C8-4810-848C-E8F2D7CCE3A6}" srcOrd="0" destOrd="1" presId="urn:microsoft.com/office/officeart/2005/8/layout/hProcess7"/>
    <dgm:cxn modelId="{5705AF1E-9F59-4DF5-8935-9110DEEBC15C}" srcId="{9C2E82EE-4A46-42CD-8DB1-78EDAC09D1B7}" destId="{C9E91D35-84EA-427F-A31B-46739D69A62E}" srcOrd="0" destOrd="0" parTransId="{7B1EB4D2-6A8E-4A19-852A-CD576AC3A8F0}" sibTransId="{6CF0900B-C51D-4E69-9D16-13CF3D8DE790}"/>
    <dgm:cxn modelId="{0DD62D2F-EA89-4684-B3DE-B0409886171E}" srcId="{9C2E82EE-4A46-42CD-8DB1-78EDAC09D1B7}" destId="{40A0BC03-9082-470C-AC2C-ABFA9F10C241}" srcOrd="1" destOrd="0" parTransId="{B47C1ED0-9DE8-4271-801F-D02A946BD438}" sibTransId="{2FCDD1DD-F579-4A97-A05C-4D9FD6F9261B}"/>
    <dgm:cxn modelId="{90A17238-F1A1-436D-AF52-76FD6C70489D}" type="presOf" srcId="{0A39AFD3-76B6-4389-B737-53009CDE3B6F}" destId="{668EE74C-6A4F-4116-B6CB-C02A10C24450}" srcOrd="0" destOrd="0" presId="urn:microsoft.com/office/officeart/2005/8/layout/hProcess7"/>
    <dgm:cxn modelId="{ACE5C966-0A4F-4A34-ACF3-D326535633E3}" type="presOf" srcId="{77E44552-5081-4FDC-B67D-C13A2FFD54E0}" destId="{9EFFDDD8-B311-4524-83A5-8AF58B0319E6}" srcOrd="0" destOrd="2" presId="urn:microsoft.com/office/officeart/2005/8/layout/hProcess7"/>
    <dgm:cxn modelId="{897BF568-1FDB-4F23-9280-88E93862D8A1}" srcId="{E1B0F203-2106-4C20-B77A-C393BF72913D}" destId="{D6ED6FF7-786A-4665-891C-8EF3DC524E56}" srcOrd="1" destOrd="0" parTransId="{224ADFCA-AEF8-400D-97D7-B2F6690B3746}" sibTransId="{045D200E-139A-4E58-B584-9C807AFFF420}"/>
    <dgm:cxn modelId="{DF15584C-D96F-48B1-9724-F464A5821A79}" type="presOf" srcId="{C9E91D35-84EA-427F-A31B-46739D69A62E}" destId="{67BB2B3B-F435-471C-BF63-B515C5A0BE62}" srcOrd="0" destOrd="0" presId="urn:microsoft.com/office/officeart/2005/8/layout/hProcess7"/>
    <dgm:cxn modelId="{A8C5FD4C-48F8-4035-B14B-1C903575008C}" type="presOf" srcId="{E1B0F203-2106-4C20-B77A-C393BF72913D}" destId="{9DC8E675-7F6F-4F7A-A02B-CA15ADA70586}" srcOrd="1" destOrd="0" presId="urn:microsoft.com/office/officeart/2005/8/layout/hProcess7"/>
    <dgm:cxn modelId="{0D2FB36E-DC20-4958-8EFC-AB339FB64726}" srcId="{0A39AFD3-76B6-4389-B737-53009CDE3B6F}" destId="{B3CD6EB2-585D-42DD-8AB9-030BCC3AE244}" srcOrd="1" destOrd="0" parTransId="{F3C3A9AD-CBF1-4D4C-A224-0A00B3E43A88}" sibTransId="{985C9ABE-F9FD-4CFF-A1D8-5D6332F8D208}"/>
    <dgm:cxn modelId="{8257D072-A285-4384-9B6C-15A8C3278D54}" type="presOf" srcId="{0A39AFD3-76B6-4389-B737-53009CDE3B6F}" destId="{D6AF966C-E3FF-41A1-A9D3-DD979AB50E05}" srcOrd="1" destOrd="0" presId="urn:microsoft.com/office/officeart/2005/8/layout/hProcess7"/>
    <dgm:cxn modelId="{3F891889-226F-4ADA-B38C-C7F706F7C414}" srcId="{9C2E82EE-4A46-42CD-8DB1-78EDAC09D1B7}" destId="{BED22D71-2BAD-42CE-8397-9BB964715FB2}" srcOrd="2" destOrd="0" parTransId="{988268A6-0191-427F-ACCF-F06102AD167E}" sibTransId="{588FCBD9-5161-4209-BBD3-9BFCC820AC18}"/>
    <dgm:cxn modelId="{444BB2A4-AFF2-4370-A8BA-19779C737BCD}" type="presOf" srcId="{D6ED6FF7-786A-4665-891C-8EF3DC524E56}" destId="{9EFFDDD8-B311-4524-83A5-8AF58B0319E6}" srcOrd="0" destOrd="1" presId="urn:microsoft.com/office/officeart/2005/8/layout/hProcess7"/>
    <dgm:cxn modelId="{07201EAA-C48F-44BB-9085-7F2FD8C2F6F4}" type="presOf" srcId="{74EC18DC-1DF4-446C-BC54-AEF21863F79D}" destId="{1755B589-AB29-4B01-B795-73FDDF2D00CC}" srcOrd="0" destOrd="0" presId="urn:microsoft.com/office/officeart/2005/8/layout/hProcess7"/>
    <dgm:cxn modelId="{5EBDD1B4-16F0-47EC-9A6E-8C2E73A13042}" srcId="{74EC18DC-1DF4-446C-BC54-AEF21863F79D}" destId="{E1B0F203-2106-4C20-B77A-C393BF72913D}" srcOrd="1" destOrd="0" parTransId="{E77E6A12-FB57-44F3-ADC6-67987A1424C6}" sibTransId="{4F7D728A-A352-4EB7-9C89-45609FBDF33B}"/>
    <dgm:cxn modelId="{58035BBE-B278-4CFF-905B-75363F62FA1B}" srcId="{E1B0F203-2106-4C20-B77A-C393BF72913D}" destId="{77E44552-5081-4FDC-B67D-C13A2FFD54E0}" srcOrd="2" destOrd="0" parTransId="{70AC3E94-DDAA-4979-8BEE-C81F103F5243}" sibTransId="{C9894028-9888-42AF-BA19-D7D4090877D5}"/>
    <dgm:cxn modelId="{1842E1C1-6EDB-45A2-9C14-ED590FE4673C}" type="presOf" srcId="{9C2E82EE-4A46-42CD-8DB1-78EDAC09D1B7}" destId="{AA8783C9-EB46-4009-AD36-EC627A6F22F5}" srcOrd="0" destOrd="0" presId="urn:microsoft.com/office/officeart/2005/8/layout/hProcess7"/>
    <dgm:cxn modelId="{394484CE-B4D1-4857-8BBC-E4043C8474D5}" type="presOf" srcId="{E1B0F203-2106-4C20-B77A-C393BF72913D}" destId="{D4A4A3EA-87D1-422F-9477-E1C933E13AC3}" srcOrd="0" destOrd="0" presId="urn:microsoft.com/office/officeart/2005/8/layout/hProcess7"/>
    <dgm:cxn modelId="{475E65D4-BE7E-4752-8D20-933684F8E49C}" type="presOf" srcId="{9C2E82EE-4A46-42CD-8DB1-78EDAC09D1B7}" destId="{C7085038-8075-4D3B-9E4A-5F79E9D61BE1}" srcOrd="1" destOrd="0" presId="urn:microsoft.com/office/officeart/2005/8/layout/hProcess7"/>
    <dgm:cxn modelId="{2F1FD4E2-8AF9-4E01-B9A1-C5FFC4867491}" srcId="{74EC18DC-1DF4-446C-BC54-AEF21863F79D}" destId="{9C2E82EE-4A46-42CD-8DB1-78EDAC09D1B7}" srcOrd="0" destOrd="0" parTransId="{236AD970-EAB2-4458-BBCE-2FE3C616FA2D}" sibTransId="{21C82FA0-A5E1-49ED-8546-AF3249844064}"/>
    <dgm:cxn modelId="{FBA129E4-8D07-4638-923E-7803F30D798C}" srcId="{74EC18DC-1DF4-446C-BC54-AEF21863F79D}" destId="{0A39AFD3-76B6-4389-B737-53009CDE3B6F}" srcOrd="2" destOrd="0" parTransId="{53430BF1-042D-4725-8561-3AA1853E2E8D}" sibTransId="{1768A0F8-8E70-48FD-B06B-F0A2941894CC}"/>
    <dgm:cxn modelId="{D20170EA-376C-44E4-A1A7-94454DE19AB9}" srcId="{E1B0F203-2106-4C20-B77A-C393BF72913D}" destId="{6B70D913-6BF9-420B-8AE2-412B236D3AC9}" srcOrd="0" destOrd="0" parTransId="{291AADC7-0760-4028-86AB-F709B3547EB6}" sibTransId="{9B1B88F3-D348-471A-A1F4-16C1FDAD93AF}"/>
    <dgm:cxn modelId="{289788EC-6F01-42B2-BAAD-335BF5F27FB0}" type="presOf" srcId="{6B70D913-6BF9-420B-8AE2-412B236D3AC9}" destId="{9EFFDDD8-B311-4524-83A5-8AF58B0319E6}" srcOrd="0" destOrd="0" presId="urn:microsoft.com/office/officeart/2005/8/layout/hProcess7"/>
    <dgm:cxn modelId="{BA89F8EF-DE37-4A77-A53A-42E53FCBCE40}" type="presOf" srcId="{BED22D71-2BAD-42CE-8397-9BB964715FB2}" destId="{67BB2B3B-F435-471C-BF63-B515C5A0BE62}" srcOrd="0" destOrd="2" presId="urn:microsoft.com/office/officeart/2005/8/layout/hProcess7"/>
    <dgm:cxn modelId="{37C013FA-5BFC-4EB4-8657-D8649ACBAD23}" srcId="{0A39AFD3-76B6-4389-B737-53009CDE3B6F}" destId="{A6FE3E66-9E08-4B3D-9CAC-8BE1BD59A867}" srcOrd="0" destOrd="0" parTransId="{3572FDCB-60F3-42A5-95CD-8006E0B4FFCD}" sibTransId="{375205E6-7CDB-49CB-8313-6B1A30FB6376}"/>
    <dgm:cxn modelId="{32701E87-3AE6-45D1-9972-0AECDC7D8FE6}" type="presParOf" srcId="{1755B589-AB29-4B01-B795-73FDDF2D00CC}" destId="{68E80D81-65FF-4416-9E40-7F468656CAA5}" srcOrd="0" destOrd="0" presId="urn:microsoft.com/office/officeart/2005/8/layout/hProcess7"/>
    <dgm:cxn modelId="{8182E89E-CC13-4C6F-B841-49B8D447E607}" type="presParOf" srcId="{68E80D81-65FF-4416-9E40-7F468656CAA5}" destId="{AA8783C9-EB46-4009-AD36-EC627A6F22F5}" srcOrd="0" destOrd="0" presId="urn:microsoft.com/office/officeart/2005/8/layout/hProcess7"/>
    <dgm:cxn modelId="{95F7A27D-E354-4A62-934A-7156244148CD}" type="presParOf" srcId="{68E80D81-65FF-4416-9E40-7F468656CAA5}" destId="{C7085038-8075-4D3B-9E4A-5F79E9D61BE1}" srcOrd="1" destOrd="0" presId="urn:microsoft.com/office/officeart/2005/8/layout/hProcess7"/>
    <dgm:cxn modelId="{C398DA58-4679-478D-88B1-668340B88372}" type="presParOf" srcId="{68E80D81-65FF-4416-9E40-7F468656CAA5}" destId="{67BB2B3B-F435-471C-BF63-B515C5A0BE62}" srcOrd="2" destOrd="0" presId="urn:microsoft.com/office/officeart/2005/8/layout/hProcess7"/>
    <dgm:cxn modelId="{379719E9-D6B5-47B6-9D91-D3A30E7678CB}" type="presParOf" srcId="{1755B589-AB29-4B01-B795-73FDDF2D00CC}" destId="{4AB70A4E-F37A-4C76-9981-DA2B60CB7C27}" srcOrd="1" destOrd="0" presId="urn:microsoft.com/office/officeart/2005/8/layout/hProcess7"/>
    <dgm:cxn modelId="{AA2521CA-1E71-48E3-A8EF-2D528C42BAC7}" type="presParOf" srcId="{1755B589-AB29-4B01-B795-73FDDF2D00CC}" destId="{83093DAC-7BD1-4394-AE5A-ED436463D221}" srcOrd="2" destOrd="0" presId="urn:microsoft.com/office/officeart/2005/8/layout/hProcess7"/>
    <dgm:cxn modelId="{38E7798D-DD31-495A-BB7C-D928CD96692B}" type="presParOf" srcId="{83093DAC-7BD1-4394-AE5A-ED436463D221}" destId="{3A98207F-7CA0-4C3F-9727-E626C330C785}" srcOrd="0" destOrd="0" presId="urn:microsoft.com/office/officeart/2005/8/layout/hProcess7"/>
    <dgm:cxn modelId="{D673636F-1B14-4D6A-890D-C2C587781F8D}" type="presParOf" srcId="{83093DAC-7BD1-4394-AE5A-ED436463D221}" destId="{7FB61FDC-E560-459B-BAA4-36F91336ABF9}" srcOrd="1" destOrd="0" presId="urn:microsoft.com/office/officeart/2005/8/layout/hProcess7"/>
    <dgm:cxn modelId="{C9E9BF0C-B5AD-4259-A27F-FCD6A9D3B66B}" type="presParOf" srcId="{83093DAC-7BD1-4394-AE5A-ED436463D221}" destId="{AB8EC159-AA79-40C5-9881-4A04E89E8541}" srcOrd="2" destOrd="0" presId="urn:microsoft.com/office/officeart/2005/8/layout/hProcess7"/>
    <dgm:cxn modelId="{1103F37F-1ED8-433E-8790-3CEC23AA2515}" type="presParOf" srcId="{1755B589-AB29-4B01-B795-73FDDF2D00CC}" destId="{354CEAF7-E458-4CA5-BF5E-54DEDD4E3C10}" srcOrd="3" destOrd="0" presId="urn:microsoft.com/office/officeart/2005/8/layout/hProcess7"/>
    <dgm:cxn modelId="{B11B8425-06C5-48CE-BDBB-F226E25F037E}" type="presParOf" srcId="{1755B589-AB29-4B01-B795-73FDDF2D00CC}" destId="{DF00FFFA-CEB8-44E8-9E16-F9FCF601A663}" srcOrd="4" destOrd="0" presId="urn:microsoft.com/office/officeart/2005/8/layout/hProcess7"/>
    <dgm:cxn modelId="{A9745C4E-47CF-435C-9ECE-82B51900CCF3}" type="presParOf" srcId="{DF00FFFA-CEB8-44E8-9E16-F9FCF601A663}" destId="{D4A4A3EA-87D1-422F-9477-E1C933E13AC3}" srcOrd="0" destOrd="0" presId="urn:microsoft.com/office/officeart/2005/8/layout/hProcess7"/>
    <dgm:cxn modelId="{6C0E5007-712E-401F-BB32-E3C6084F191A}" type="presParOf" srcId="{DF00FFFA-CEB8-44E8-9E16-F9FCF601A663}" destId="{9DC8E675-7F6F-4F7A-A02B-CA15ADA70586}" srcOrd="1" destOrd="0" presId="urn:microsoft.com/office/officeart/2005/8/layout/hProcess7"/>
    <dgm:cxn modelId="{E1C6D944-E697-40AE-9A61-C7772BC75CDA}" type="presParOf" srcId="{DF00FFFA-CEB8-44E8-9E16-F9FCF601A663}" destId="{9EFFDDD8-B311-4524-83A5-8AF58B0319E6}" srcOrd="2" destOrd="0" presId="urn:microsoft.com/office/officeart/2005/8/layout/hProcess7"/>
    <dgm:cxn modelId="{3AB3E4FA-D050-4D2F-A21D-4A714CC37753}" type="presParOf" srcId="{1755B589-AB29-4B01-B795-73FDDF2D00CC}" destId="{5B041998-E8BA-402A-8E12-0F1890DFCB37}" srcOrd="5" destOrd="0" presId="urn:microsoft.com/office/officeart/2005/8/layout/hProcess7"/>
    <dgm:cxn modelId="{EE507E6E-E076-46B8-A7A6-5E0C9C6B2F93}" type="presParOf" srcId="{1755B589-AB29-4B01-B795-73FDDF2D00CC}" destId="{B3C1644A-817A-4776-A4C2-24DF4A61CA4B}" srcOrd="6" destOrd="0" presId="urn:microsoft.com/office/officeart/2005/8/layout/hProcess7"/>
    <dgm:cxn modelId="{D5C3BCEF-E032-416C-A1C7-AE3B4B506765}" type="presParOf" srcId="{B3C1644A-817A-4776-A4C2-24DF4A61CA4B}" destId="{F8F14791-40F7-4D3E-B26E-03E2822F4D2B}" srcOrd="0" destOrd="0" presId="urn:microsoft.com/office/officeart/2005/8/layout/hProcess7"/>
    <dgm:cxn modelId="{6F0A41AE-1EF0-4B60-978F-69EC73D05A62}" type="presParOf" srcId="{B3C1644A-817A-4776-A4C2-24DF4A61CA4B}" destId="{71F140EA-72EA-4B8E-A84C-0C8A3F0D1B5C}" srcOrd="1" destOrd="0" presId="urn:microsoft.com/office/officeart/2005/8/layout/hProcess7"/>
    <dgm:cxn modelId="{361236BA-3D35-4055-98AE-5DFF981C3B1E}" type="presParOf" srcId="{B3C1644A-817A-4776-A4C2-24DF4A61CA4B}" destId="{E0A8825F-1562-4EBB-9815-593D571CFEA0}" srcOrd="2" destOrd="0" presId="urn:microsoft.com/office/officeart/2005/8/layout/hProcess7"/>
    <dgm:cxn modelId="{872672D1-5A38-44D7-926F-2268066A1137}" type="presParOf" srcId="{1755B589-AB29-4B01-B795-73FDDF2D00CC}" destId="{D976C3FD-137D-4121-B29A-5C047583070D}" srcOrd="7" destOrd="0" presId="urn:microsoft.com/office/officeart/2005/8/layout/hProcess7"/>
    <dgm:cxn modelId="{FED20058-2ED4-4EFC-A1C8-6F752BAA549F}" type="presParOf" srcId="{1755B589-AB29-4B01-B795-73FDDF2D00CC}" destId="{1D643CAB-0018-4524-8DC0-E1F50BF0ACA7}" srcOrd="8" destOrd="0" presId="urn:microsoft.com/office/officeart/2005/8/layout/hProcess7"/>
    <dgm:cxn modelId="{EFAECB5A-23B4-422E-9BBA-DCA7DB7E6AD7}" type="presParOf" srcId="{1D643CAB-0018-4524-8DC0-E1F50BF0ACA7}" destId="{668EE74C-6A4F-4116-B6CB-C02A10C24450}" srcOrd="0" destOrd="0" presId="urn:microsoft.com/office/officeart/2005/8/layout/hProcess7"/>
    <dgm:cxn modelId="{1664B96C-C886-4C91-A1C8-FECA2858CE3E}" type="presParOf" srcId="{1D643CAB-0018-4524-8DC0-E1F50BF0ACA7}" destId="{D6AF966C-E3FF-41A1-A9D3-DD979AB50E05}" srcOrd="1" destOrd="0" presId="urn:microsoft.com/office/officeart/2005/8/layout/hProcess7"/>
    <dgm:cxn modelId="{2CF8B9B6-4DF0-4951-B67E-22C819B6D93C}" type="presParOf" srcId="{1D643CAB-0018-4524-8DC0-E1F50BF0ACA7}" destId="{90CB2609-A1C8-4810-848C-E8F2D7CCE3A6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3F09DA-9272-4E36-B414-C532CF9C4A70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51539A71-E1AD-490B-9D2C-366948D9241A}">
      <dgm:prSet phldrT="[Testo]"/>
      <dgm:spPr/>
      <dgm:t>
        <a:bodyPr/>
        <a:lstStyle/>
        <a:p>
          <a:r>
            <a:rPr lang="it-IT" dirty="0"/>
            <a:t>~85,000 </a:t>
          </a:r>
          <a:r>
            <a:rPr lang="it-IT" dirty="0" err="1"/>
            <a:t>residents</a:t>
          </a:r>
          <a:r>
            <a:rPr lang="it-IT" dirty="0"/>
            <a:t> </a:t>
          </a:r>
        </a:p>
      </dgm:t>
    </dgm:pt>
    <dgm:pt modelId="{5E5522E3-E265-472F-96C4-716961758C9B}" type="parTrans" cxnId="{88459B5F-BB38-4188-A0FC-6BB5221BC820}">
      <dgm:prSet/>
      <dgm:spPr/>
      <dgm:t>
        <a:bodyPr/>
        <a:lstStyle/>
        <a:p>
          <a:endParaRPr lang="it-IT"/>
        </a:p>
      </dgm:t>
    </dgm:pt>
    <dgm:pt modelId="{3B8E728D-3249-44AA-BCAB-A173EAF5FB69}" type="sibTrans" cxnId="{88459B5F-BB38-4188-A0FC-6BB5221BC820}">
      <dgm:prSet/>
      <dgm:spPr/>
      <dgm:t>
        <a:bodyPr/>
        <a:lstStyle/>
        <a:p>
          <a:endParaRPr lang="it-IT"/>
        </a:p>
      </dgm:t>
    </dgm:pt>
    <dgm:pt modelId="{31BB3585-26FA-408E-97E5-7B99E9DF6CC9}">
      <dgm:prSet phldrT="[Testo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it-IT" altLang="it-IT" b="1" i="0" u="none" strike="noStrike" cap="none" normalizeH="0" baseline="0">
              <a:ln/>
              <a:effectLst/>
              <a:latin typeface="Arial" panose="020B0604020202020204" pitchFamily="34" charset="0"/>
            </a:rPr>
            <a:t>~15,000 buildings</a:t>
          </a:r>
          <a:r>
            <a:rPr kumimoji="0" lang="it-IT" altLang="it-IT" b="0" i="0" u="none" strike="noStrike" cap="none" normalizeH="0" baseline="0">
              <a:ln/>
              <a:effectLst/>
              <a:latin typeface="Arial" panose="020B0604020202020204" pitchFamily="34" charset="0"/>
            </a:rPr>
            <a:t> </a:t>
          </a:r>
          <a:endParaRPr lang="it-IT" dirty="0"/>
        </a:p>
      </dgm:t>
    </dgm:pt>
    <dgm:pt modelId="{3C8A9CB5-3910-4B69-AF96-B434F4D0CBC5}" type="parTrans" cxnId="{C80A0831-0304-40E4-8D0C-8FC5772E21AF}">
      <dgm:prSet/>
      <dgm:spPr/>
      <dgm:t>
        <a:bodyPr/>
        <a:lstStyle/>
        <a:p>
          <a:endParaRPr lang="it-IT"/>
        </a:p>
      </dgm:t>
    </dgm:pt>
    <dgm:pt modelId="{A92EBBF1-A45A-498E-AE0E-D6B63B8524CB}" type="sibTrans" cxnId="{C80A0831-0304-40E4-8D0C-8FC5772E21AF}">
      <dgm:prSet/>
      <dgm:spPr/>
      <dgm:t>
        <a:bodyPr/>
        <a:lstStyle/>
        <a:p>
          <a:endParaRPr lang="it-IT"/>
        </a:p>
      </dgm:t>
    </dgm:pt>
    <dgm:pt modelId="{E0A4A889-8AD4-42DB-AA85-1CE60EEEEA50}">
      <dgm:prSet phldrT="[Testo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it-IT" altLang="it-IT" b="1" i="0" u="none" strike="noStrike" cap="none" normalizeH="0" baseline="0">
              <a:ln/>
              <a:effectLst/>
              <a:latin typeface="Arial" panose="020B0604020202020204" pitchFamily="34" charset="0"/>
            </a:rPr>
            <a:t>3 municipalities involved</a:t>
          </a:r>
          <a:r>
            <a:rPr kumimoji="0" lang="it-IT" altLang="it-IT" b="0" i="0" u="none" strike="noStrike" cap="none" normalizeH="0" baseline="0">
              <a:ln/>
              <a:effectLst/>
              <a:latin typeface="Arial" panose="020B0604020202020204" pitchFamily="34" charset="0"/>
            </a:rPr>
            <a:t> </a:t>
          </a:r>
          <a:endParaRPr lang="it-IT" dirty="0"/>
        </a:p>
      </dgm:t>
    </dgm:pt>
    <dgm:pt modelId="{FE588A93-9EAB-4724-99CB-D7ADBE776B4F}" type="parTrans" cxnId="{BF8569AC-3E96-43D7-ABE1-6BEA81323ED5}">
      <dgm:prSet/>
      <dgm:spPr/>
      <dgm:t>
        <a:bodyPr/>
        <a:lstStyle/>
        <a:p>
          <a:endParaRPr lang="it-IT"/>
        </a:p>
      </dgm:t>
    </dgm:pt>
    <dgm:pt modelId="{A583248D-A638-4637-9372-A690DE7119F9}" type="sibTrans" cxnId="{BF8569AC-3E96-43D7-ABE1-6BEA81323ED5}">
      <dgm:prSet/>
      <dgm:spPr/>
      <dgm:t>
        <a:bodyPr/>
        <a:lstStyle/>
        <a:p>
          <a:endParaRPr lang="it-IT"/>
        </a:p>
      </dgm:t>
    </dgm:pt>
    <dgm:pt modelId="{D652E24B-24A6-436B-802D-33D3613DEB69}" type="pres">
      <dgm:prSet presAssocID="{CD3F09DA-9272-4E36-B414-C532CF9C4A70}" presName="diagram" presStyleCnt="0">
        <dgm:presLayoutVars>
          <dgm:dir/>
          <dgm:resizeHandles val="exact"/>
        </dgm:presLayoutVars>
      </dgm:prSet>
      <dgm:spPr/>
    </dgm:pt>
    <dgm:pt modelId="{21F595CA-197E-45C5-A5C8-103870111B81}" type="pres">
      <dgm:prSet presAssocID="{51539A71-E1AD-490B-9D2C-366948D9241A}" presName="node" presStyleLbl="node1" presStyleIdx="0" presStyleCnt="3">
        <dgm:presLayoutVars>
          <dgm:bulletEnabled val="1"/>
        </dgm:presLayoutVars>
      </dgm:prSet>
      <dgm:spPr/>
    </dgm:pt>
    <dgm:pt modelId="{458CD7DB-746E-4389-9AD6-BD06AB7EF2B6}" type="pres">
      <dgm:prSet presAssocID="{3B8E728D-3249-44AA-BCAB-A173EAF5FB69}" presName="sibTrans" presStyleCnt="0"/>
      <dgm:spPr/>
    </dgm:pt>
    <dgm:pt modelId="{9DB14DA0-FFFC-4666-A0FA-0C0CCC3F9487}" type="pres">
      <dgm:prSet presAssocID="{31BB3585-26FA-408E-97E5-7B99E9DF6CC9}" presName="node" presStyleLbl="node1" presStyleIdx="1" presStyleCnt="3">
        <dgm:presLayoutVars>
          <dgm:bulletEnabled val="1"/>
        </dgm:presLayoutVars>
      </dgm:prSet>
      <dgm:spPr/>
    </dgm:pt>
    <dgm:pt modelId="{D3E19F3D-4D21-4318-907F-7EEC84581C9F}" type="pres">
      <dgm:prSet presAssocID="{A92EBBF1-A45A-498E-AE0E-D6B63B8524CB}" presName="sibTrans" presStyleCnt="0"/>
      <dgm:spPr/>
    </dgm:pt>
    <dgm:pt modelId="{38D97729-204E-4980-B229-2B3F04487AD3}" type="pres">
      <dgm:prSet presAssocID="{E0A4A889-8AD4-42DB-AA85-1CE60EEEEA50}" presName="node" presStyleLbl="node1" presStyleIdx="2" presStyleCnt="3">
        <dgm:presLayoutVars>
          <dgm:bulletEnabled val="1"/>
        </dgm:presLayoutVars>
      </dgm:prSet>
      <dgm:spPr/>
    </dgm:pt>
  </dgm:ptLst>
  <dgm:cxnLst>
    <dgm:cxn modelId="{C80A0831-0304-40E4-8D0C-8FC5772E21AF}" srcId="{CD3F09DA-9272-4E36-B414-C532CF9C4A70}" destId="{31BB3585-26FA-408E-97E5-7B99E9DF6CC9}" srcOrd="1" destOrd="0" parTransId="{3C8A9CB5-3910-4B69-AF96-B434F4D0CBC5}" sibTransId="{A92EBBF1-A45A-498E-AE0E-D6B63B8524CB}"/>
    <dgm:cxn modelId="{4389D53B-EB04-4660-B6B7-5E3F0CFA16C0}" type="presOf" srcId="{CD3F09DA-9272-4E36-B414-C532CF9C4A70}" destId="{D652E24B-24A6-436B-802D-33D3613DEB69}" srcOrd="0" destOrd="0" presId="urn:microsoft.com/office/officeart/2005/8/layout/default"/>
    <dgm:cxn modelId="{88459B5F-BB38-4188-A0FC-6BB5221BC820}" srcId="{CD3F09DA-9272-4E36-B414-C532CF9C4A70}" destId="{51539A71-E1AD-490B-9D2C-366948D9241A}" srcOrd="0" destOrd="0" parTransId="{5E5522E3-E265-472F-96C4-716961758C9B}" sibTransId="{3B8E728D-3249-44AA-BCAB-A173EAF5FB69}"/>
    <dgm:cxn modelId="{CF06E969-235B-4716-A63F-462DDBBE6AE2}" type="presOf" srcId="{31BB3585-26FA-408E-97E5-7B99E9DF6CC9}" destId="{9DB14DA0-FFFC-4666-A0FA-0C0CCC3F9487}" srcOrd="0" destOrd="0" presId="urn:microsoft.com/office/officeart/2005/8/layout/default"/>
    <dgm:cxn modelId="{7715D99E-152F-45C8-B832-CAAEC435772D}" type="presOf" srcId="{E0A4A889-8AD4-42DB-AA85-1CE60EEEEA50}" destId="{38D97729-204E-4980-B229-2B3F04487AD3}" srcOrd="0" destOrd="0" presId="urn:microsoft.com/office/officeart/2005/8/layout/default"/>
    <dgm:cxn modelId="{BF8569AC-3E96-43D7-ABE1-6BEA81323ED5}" srcId="{CD3F09DA-9272-4E36-B414-C532CF9C4A70}" destId="{E0A4A889-8AD4-42DB-AA85-1CE60EEEEA50}" srcOrd="2" destOrd="0" parTransId="{FE588A93-9EAB-4724-99CB-D7ADBE776B4F}" sibTransId="{A583248D-A638-4637-9372-A690DE7119F9}"/>
    <dgm:cxn modelId="{7EB2BEC2-349B-456A-84DA-AE460DF8E7E4}" type="presOf" srcId="{51539A71-E1AD-490B-9D2C-366948D9241A}" destId="{21F595CA-197E-45C5-A5C8-103870111B81}" srcOrd="0" destOrd="0" presId="urn:microsoft.com/office/officeart/2005/8/layout/default"/>
    <dgm:cxn modelId="{76993DFE-AD14-4332-B918-6507B11B2F59}" type="presParOf" srcId="{D652E24B-24A6-436B-802D-33D3613DEB69}" destId="{21F595CA-197E-45C5-A5C8-103870111B81}" srcOrd="0" destOrd="0" presId="urn:microsoft.com/office/officeart/2005/8/layout/default"/>
    <dgm:cxn modelId="{856E6C3F-26F5-4B08-9F8C-A50A1D27BBA4}" type="presParOf" srcId="{D652E24B-24A6-436B-802D-33D3613DEB69}" destId="{458CD7DB-746E-4389-9AD6-BD06AB7EF2B6}" srcOrd="1" destOrd="0" presId="urn:microsoft.com/office/officeart/2005/8/layout/default"/>
    <dgm:cxn modelId="{3FA612A2-8ED7-4B70-ABAD-40BD52A663E8}" type="presParOf" srcId="{D652E24B-24A6-436B-802D-33D3613DEB69}" destId="{9DB14DA0-FFFC-4666-A0FA-0C0CCC3F9487}" srcOrd="2" destOrd="0" presId="urn:microsoft.com/office/officeart/2005/8/layout/default"/>
    <dgm:cxn modelId="{410576B0-8B44-4C65-A757-AAEA8BB4D453}" type="presParOf" srcId="{D652E24B-24A6-436B-802D-33D3613DEB69}" destId="{D3E19F3D-4D21-4318-907F-7EEC84581C9F}" srcOrd="3" destOrd="0" presId="urn:microsoft.com/office/officeart/2005/8/layout/default"/>
    <dgm:cxn modelId="{3130B782-EADA-4F94-97D8-2C5B37E87A90}" type="presParOf" srcId="{D652E24B-24A6-436B-802D-33D3613DEB69}" destId="{38D97729-204E-4980-B229-2B3F04487AD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5037CF-3314-40FE-B054-0AD49171D795}" type="doc">
      <dgm:prSet loTypeId="urn:microsoft.com/office/officeart/2005/8/layout/hList2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BBEC42D9-8ACA-4C64-B1CE-B11AA973F1D8}">
      <dgm:prSet phldrT="[Testo]" phldr="0" custT="1"/>
      <dgm:spPr/>
      <dgm:t>
        <a:bodyPr/>
        <a:lstStyle/>
        <a:p>
          <a:r>
            <a:rPr lang="it-IT" sz="20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Microzonation</a:t>
          </a:r>
          <a:endParaRPr lang="it-IT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5EC3FD-C5DD-499B-956D-F319DB047D6A}" type="parTrans" cxnId="{5E082D65-A2D0-4C71-8E6F-7EC0805EA931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FAB9C4-8D0C-47D7-A234-27836AC13636}" type="sibTrans" cxnId="{5E082D65-A2D0-4C71-8E6F-7EC0805EA931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6DBA10-1105-4971-BACB-65C7038F589D}">
      <dgm:prSet phldrT="[Testo]" custT="1"/>
      <dgm:spPr/>
      <dgm:t>
        <a:bodyPr/>
        <a:lstStyle/>
        <a:p>
          <a:r>
            <a: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Seismic </a:t>
          </a:r>
          <a:r>
            <a:rPr lang="en-US" sz="14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microzonation</a:t>
          </a:r>
          <a:r>
            <a: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studies</a:t>
          </a:r>
          <a:r>
            <a: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D77135-FB59-448C-ADB2-5228A8855E14}" type="parTrans" cxnId="{162C50E9-FF70-493E-B22F-9B6D658A657B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B3CB82-5E1C-40CE-B8D2-4C32F6DC44C7}" type="sibTrans" cxnId="{162C50E9-FF70-493E-B22F-9B6D658A657B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235252-E6EF-447F-B0C8-4232B5B6AEEB}">
      <dgm:prSet phldrT="[Testo]" phldr="0" custT="1"/>
      <dgm:spPr/>
      <dgm:t>
        <a:bodyPr/>
        <a:lstStyle/>
        <a:p>
          <a:r>
            <a:rPr lang="it-IT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Private </a:t>
          </a:r>
          <a:r>
            <a:rPr lang="it-IT" sz="20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</a:t>
          </a:r>
          <a:endParaRPr lang="it-IT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40F3ED-7D84-428C-89AD-FFC6C8CF8012}" type="parTrans" cxnId="{3BAD74C5-D071-4FBB-B304-BB6D08E9427D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F20760-B664-4826-8916-4C8E6F0AF5BB}" type="sibTrans" cxnId="{3BAD74C5-D071-4FBB-B304-BB6D08E9427D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34DCEA-7F0A-45BB-8851-91B1C9A82A2A}">
      <dgm:prSet phldrT="[Testo]" custT="1"/>
      <dgm:spPr/>
      <dgm:t>
        <a:bodyPr/>
        <a:lstStyle/>
        <a:p>
          <a:r>
            <a: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assessment of private buildings</a:t>
          </a:r>
          <a:br>
            <a: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(aimed at defining mitigation measures and related costs)</a:t>
          </a:r>
          <a:r>
            <a: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3C21CB-D6DC-4571-A430-841D05B6F3C1}" type="parTrans" cxnId="{0DEBF876-3B30-4144-A786-2A8018681B17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C550EF-CCD9-4BFB-AF3A-73D9DE0FB9FE}" type="sibTrans" cxnId="{0DEBF876-3B30-4144-A786-2A8018681B17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70136D-650D-41FC-9EE3-848B177CE1F2}">
      <dgm:prSet phldrT="[Testo]" phldr="0" custT="1"/>
      <dgm:spPr/>
      <dgm:t>
        <a:bodyPr/>
        <a:lstStyle/>
        <a:p>
          <a:r>
            <a:rPr lang="it-IT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Public </a:t>
          </a:r>
          <a:r>
            <a:rPr lang="it-IT" sz="20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</a:t>
          </a:r>
          <a:endParaRPr lang="it-IT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C9CF82-9A4F-4252-95E8-D514D66957E7}" type="parTrans" cxnId="{B7B66105-DFF7-4F21-AFAA-BB8940D76EE1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89A618-CCD2-4FCA-9A37-01210AC070AC}" type="sibTrans" cxnId="{B7B66105-DFF7-4F21-AFAA-BB8940D76EE1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ED8EAA-5F0C-4125-9688-0F5B17232C66}">
      <dgm:prSet phldrT="[Testo]" custT="1"/>
      <dgm:spPr/>
      <dgm:t>
        <a:bodyPr/>
        <a:lstStyle/>
        <a:p>
          <a:r>
            <a: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assessment of public buildings</a:t>
          </a:r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FC340E-D12D-4316-A030-60D6987A3BD6}" type="parTrans" cxnId="{31D1A0AB-9F39-4FA5-8F54-33235ADA73B3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9B7C5D-FA40-4312-B3CE-456B06A008A8}" type="sibTrans" cxnId="{31D1A0AB-9F39-4FA5-8F54-33235ADA73B3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5EFBB0-48F9-451B-89A7-3D4B9650C89B}">
      <dgm:prSet custT="1"/>
      <dgm:spPr/>
      <dgm:t>
        <a:bodyPr/>
        <a:lstStyle/>
        <a:p>
          <a:r>
            <a:rPr lang="it-IT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Monitoring</a:t>
          </a:r>
        </a:p>
      </dgm:t>
    </dgm:pt>
    <dgm:pt modelId="{093C8F71-EF44-413E-9551-3A331B1F6579}" type="parTrans" cxnId="{0AC6D2CB-5A17-4094-BB48-A2EE4513BF5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9DB0CF-9F6E-4DCC-8BCA-A1CB53FBE47A}" type="sibTrans" cxnId="{0AC6D2CB-5A17-4094-BB48-A2EE4513BF5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1CAEF0-D208-409B-8E0B-E867333D3201}">
      <dgm:prSet custT="1"/>
      <dgm:spPr/>
      <dgm:t>
        <a:bodyPr/>
        <a:lstStyle/>
        <a:p>
          <a:r>
            <a: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Enhancement of seismic and structural monitoring systems</a:t>
          </a:r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DE85B8-124F-4BAC-B264-4A68749B9345}" type="parTrans" cxnId="{7FACB1BA-DB1F-4A13-9B66-BBEFBD56D710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4FA8FB-8089-4EB2-891F-D8A11E070752}" type="sibTrans" cxnId="{7FACB1BA-DB1F-4A13-9B66-BBEFBD56D710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814495-EA70-497D-A4DC-B8285C50CE5C}">
      <dgm:prSet phldrT="[Testo]" custT="1"/>
      <dgm:spPr/>
      <dgm:t>
        <a:bodyPr/>
        <a:lstStyle/>
        <a:p>
          <a:endParaRPr lang="it-IT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5270AE-2FE2-4E2B-95FF-3C4E3AFBC59E}" type="parTrans" cxnId="{012D6B76-1D09-48F8-AFC5-69FD2225F95F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D54BC0-B781-4EAE-9243-F1ECD99A18D6}" type="sibTrans" cxnId="{012D6B76-1D09-48F8-AFC5-69FD2225F95F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EB90E6-88B6-460E-846B-13177821F4C5}">
      <dgm:prSet phldrT="[Testo]" custT="1"/>
      <dgm:spPr/>
      <dgm:t>
        <a:bodyPr/>
        <a:lstStyle/>
        <a:p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</a:t>
          </a:r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1.5 </a:t>
          </a:r>
          <a:r>
            <a:rPr lang="it-IT" sz="1400" b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329E9A-7516-451C-88FD-29178C8139A2}" type="parTrans" cxnId="{7C43070C-23CE-4A57-AA55-684E7A4391E3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F28EFA-C1E9-4CA3-B204-204A092E40C1}" type="sibTrans" cxnId="{7C43070C-23CE-4A57-AA55-684E7A4391E3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15EC23-A0B7-4412-A238-8422DFCC9A25}">
      <dgm:prSet phldrT="[Testo]" custT="1"/>
      <dgm:spPr/>
      <dgm:t>
        <a:bodyPr/>
        <a:lstStyle/>
        <a:p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62AE22-6F71-4356-8917-2B575E739565}" type="parTrans" cxnId="{8B3933CE-3B9D-4346-96E1-02111C1AD939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88C190-9275-43EF-BF73-ADC565AF3936}" type="sibTrans" cxnId="{8B3933CE-3B9D-4346-96E1-02111C1AD939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B4CC2E-EB0B-4A96-B95D-9D2B45BF2D3E}">
      <dgm:prSet custT="1"/>
      <dgm:spPr/>
      <dgm:t>
        <a:bodyPr/>
        <a:lstStyle/>
        <a:p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€3</a:t>
          </a:r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.5 </a:t>
          </a:r>
          <a:r>
            <a:rPr lang="it-IT" sz="1400" b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2812D3-D77E-482D-A490-4F49CB27AEC6}" type="parTrans" cxnId="{6605E58C-A413-4A85-869B-45590C688054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03D125-FBCA-44BE-BE43-86C2D73DD927}" type="sibTrans" cxnId="{6605E58C-A413-4A85-869B-45590C688054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853487-CE2E-406C-9675-05C4E381C067}">
      <dgm:prSet phldrT="[Testo]" custT="1"/>
      <dgm:spPr/>
      <dgm:t>
        <a:bodyPr/>
        <a:lstStyle/>
        <a:p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9F4616-6DBB-44F8-A5C5-A51B230AFC09}" type="parTrans" cxnId="{6C795335-2357-45E4-85EB-A0834026FF38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AD2D2C-2E91-4197-8959-37F496909DBF}" type="sibTrans" cxnId="{6C795335-2357-45E4-85EB-A0834026FF38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721619-E415-4A22-AFD3-226F5B218E16}">
      <dgm:prSet phldrT="[Testo]" custT="1"/>
      <dgm:spPr/>
      <dgm:t>
        <a:bodyPr/>
        <a:lstStyle/>
        <a:p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€37</a:t>
          </a:r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r>
            <a:rPr lang="en-US" sz="1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438E7D-021E-4122-830B-43EB9B97C554}" type="parTrans" cxnId="{A8F37A7A-B181-499A-92F7-2D7E5E241A9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5351D8-38B8-47E5-9DC7-50A3E12A9818}" type="sibTrans" cxnId="{A8F37A7A-B181-499A-92F7-2D7E5E241A9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E7A944-110C-4276-8D90-E947F1C7DC0D}">
      <dgm:prSet custT="1"/>
      <dgm:spPr/>
      <dgm:t>
        <a:bodyPr/>
        <a:lstStyle/>
        <a:p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8E2F59-DE6A-4893-9491-72C1A7B460FC}" type="parTrans" cxnId="{101E3ABF-AA6A-4E45-87EA-82BF0FFEDBB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7B15B4-E82D-408E-B8BC-E652EED12C9B}" type="sibTrans" cxnId="{101E3ABF-AA6A-4E45-87EA-82BF0FFEDBB6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682B3A-38FC-4D38-B528-FF1AB3E24C3D}">
      <dgm:prSet custT="1"/>
      <dgm:spPr/>
      <dgm:t>
        <a:bodyPr/>
        <a:lstStyle/>
        <a:p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€0.2</a:t>
          </a:r>
          <a:r>
            <a:rPr lang="it-IT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9FBA01-2F00-4E73-BB6D-ECE5CE2F193B}" type="parTrans" cxnId="{DAD304DA-3A03-4AB6-BD95-8451941A72AA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A42ED4-EB2A-4EC4-8E10-D65ABED77595}" type="sibTrans" cxnId="{DAD304DA-3A03-4AB6-BD95-8451941A72AA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EC21D5-C221-4DD1-B898-976B1167CD65}">
      <dgm:prSet custT="1"/>
      <dgm:spPr/>
      <dgm:t>
        <a:bodyPr/>
        <a:lstStyle/>
        <a:p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365390-5DF3-4A0B-8227-28CB57D67DAA}" type="parTrans" cxnId="{7CA0634D-9555-4C78-A522-0794A0CACA75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212B22-783C-4A5E-88CB-ED3C37A9D320}" type="sibTrans" cxnId="{7CA0634D-9555-4C78-A522-0794A0CACA75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EC05B1-0358-42A8-8B09-46EBDB67A7C7}">
      <dgm:prSet phldrT="[Testo]" custT="1"/>
      <dgm:spPr/>
      <dgm:t>
        <a:bodyPr/>
        <a:lstStyle/>
        <a:p>
          <a:r>
            <a:rPr lang="it-IT" sz="14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Initial</a:t>
          </a:r>
          <a:r>
            <a:rPr lang="it-IT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mitigation</a:t>
          </a:r>
          <a:r>
            <a:rPr lang="it-IT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planning</a:t>
          </a:r>
          <a:endParaRPr lang="it-IT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C2B31F-31BB-4C9F-BA76-F4DC69D00CC5}" type="parTrans" cxnId="{99DF602D-CDC7-4C1B-B625-67872C8E460C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4B08A2-2B21-4B2B-9336-191C995DA3B7}" type="sibTrans" cxnId="{99DF602D-CDC7-4C1B-B625-67872C8E460C}">
      <dgm:prSet/>
      <dgm:spPr/>
      <dgm:t>
        <a:bodyPr/>
        <a:lstStyle/>
        <a:p>
          <a:endParaRPr lang="it-IT" sz="1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E2564-8795-4B71-B43F-28BEEFF8426F}" type="pres">
      <dgm:prSet presAssocID="{9A5037CF-3314-40FE-B054-0AD49171D795}" presName="linearFlow" presStyleCnt="0">
        <dgm:presLayoutVars>
          <dgm:dir/>
          <dgm:animLvl val="lvl"/>
          <dgm:resizeHandles/>
        </dgm:presLayoutVars>
      </dgm:prSet>
      <dgm:spPr/>
    </dgm:pt>
    <dgm:pt modelId="{CFA02FB4-11B0-4C9E-83F6-4AC0D213E909}" type="pres">
      <dgm:prSet presAssocID="{BBEC42D9-8ACA-4C64-B1CE-B11AA973F1D8}" presName="compositeNode" presStyleCnt="0">
        <dgm:presLayoutVars>
          <dgm:bulletEnabled val="1"/>
        </dgm:presLayoutVars>
      </dgm:prSet>
      <dgm:spPr/>
    </dgm:pt>
    <dgm:pt modelId="{84252F1B-ED5F-4BA9-8D2C-A7B791274B7D}" type="pres">
      <dgm:prSet presAssocID="{BBEC42D9-8ACA-4C64-B1CE-B11AA973F1D8}" presName="image" presStyleLbl="fgImgPlace1" presStyleIdx="0" presStyleCnt="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1 con riempimento a tinta unita"/>
        </a:ext>
      </dgm:extLst>
    </dgm:pt>
    <dgm:pt modelId="{BA53F6B9-5BD1-43E1-99D7-DC41E75CFFC8}" type="pres">
      <dgm:prSet presAssocID="{BBEC42D9-8ACA-4C64-B1CE-B11AA973F1D8}" presName="childNode" presStyleLbl="node1" presStyleIdx="0" presStyleCnt="4">
        <dgm:presLayoutVars>
          <dgm:bulletEnabled val="1"/>
        </dgm:presLayoutVars>
      </dgm:prSet>
      <dgm:spPr/>
    </dgm:pt>
    <dgm:pt modelId="{F7F01F08-2F4A-48B0-B54B-B8ABD5808A72}" type="pres">
      <dgm:prSet presAssocID="{BBEC42D9-8ACA-4C64-B1CE-B11AA973F1D8}" presName="parentNode" presStyleLbl="revTx" presStyleIdx="0" presStyleCnt="4">
        <dgm:presLayoutVars>
          <dgm:chMax val="0"/>
          <dgm:bulletEnabled val="1"/>
        </dgm:presLayoutVars>
      </dgm:prSet>
      <dgm:spPr/>
    </dgm:pt>
    <dgm:pt modelId="{5F3FAE63-BEE2-4BB6-B9C1-22BF939ED570}" type="pres">
      <dgm:prSet presAssocID="{02FAB9C4-8D0C-47D7-A234-27836AC13636}" presName="sibTrans" presStyleCnt="0"/>
      <dgm:spPr/>
    </dgm:pt>
    <dgm:pt modelId="{4B648C41-E75C-4A39-A82D-EDB230E1A980}" type="pres">
      <dgm:prSet presAssocID="{A8235252-E6EF-447F-B0C8-4232B5B6AEEB}" presName="compositeNode" presStyleCnt="0">
        <dgm:presLayoutVars>
          <dgm:bulletEnabled val="1"/>
        </dgm:presLayoutVars>
      </dgm:prSet>
      <dgm:spPr/>
    </dgm:pt>
    <dgm:pt modelId="{523B9A7C-00AD-476B-93B2-C675345ED3BA}" type="pres">
      <dgm:prSet presAssocID="{A8235252-E6EF-447F-B0C8-4232B5B6AEEB}" presName="image" presStyleLbl="fgImgPlace1" presStyleIdx="1" presStyleCnt="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con riempimento a tinta unita"/>
        </a:ext>
      </dgm:extLst>
    </dgm:pt>
    <dgm:pt modelId="{011C9C2D-1FA1-423E-8537-2E65F3278AB3}" type="pres">
      <dgm:prSet presAssocID="{A8235252-E6EF-447F-B0C8-4232B5B6AEEB}" presName="childNode" presStyleLbl="node1" presStyleIdx="1" presStyleCnt="4">
        <dgm:presLayoutVars>
          <dgm:bulletEnabled val="1"/>
        </dgm:presLayoutVars>
      </dgm:prSet>
      <dgm:spPr/>
    </dgm:pt>
    <dgm:pt modelId="{6AB1B911-FBCB-4E8B-BA24-27BE7567E6AA}" type="pres">
      <dgm:prSet presAssocID="{A8235252-E6EF-447F-B0C8-4232B5B6AEEB}" presName="parentNode" presStyleLbl="revTx" presStyleIdx="1" presStyleCnt="4">
        <dgm:presLayoutVars>
          <dgm:chMax val="0"/>
          <dgm:bulletEnabled val="1"/>
        </dgm:presLayoutVars>
      </dgm:prSet>
      <dgm:spPr/>
    </dgm:pt>
    <dgm:pt modelId="{803D7BC1-A6B0-44DD-9F6D-6C34077145A0}" type="pres">
      <dgm:prSet presAssocID="{07F20760-B664-4826-8916-4C8E6F0AF5BB}" presName="sibTrans" presStyleCnt="0"/>
      <dgm:spPr/>
    </dgm:pt>
    <dgm:pt modelId="{52D1EB99-0F3B-4131-8FE9-655D85E4AAE5}" type="pres">
      <dgm:prSet presAssocID="{0670136D-650D-41FC-9EE3-848B177CE1F2}" presName="compositeNode" presStyleCnt="0">
        <dgm:presLayoutVars>
          <dgm:bulletEnabled val="1"/>
        </dgm:presLayoutVars>
      </dgm:prSet>
      <dgm:spPr/>
    </dgm:pt>
    <dgm:pt modelId="{C8E44802-7A2E-4264-B402-A333508945B3}" type="pres">
      <dgm:prSet presAssocID="{0670136D-650D-41FC-9EE3-848B177CE1F2}" presName="image" presStyleLbl="fgImgPlace1" presStyleIdx="2" presStyleCnt="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3 con riempimento a tinta unita"/>
        </a:ext>
      </dgm:extLst>
    </dgm:pt>
    <dgm:pt modelId="{05A89DE4-CFED-47C1-A6FD-EB52EC9C0970}" type="pres">
      <dgm:prSet presAssocID="{0670136D-650D-41FC-9EE3-848B177CE1F2}" presName="childNode" presStyleLbl="node1" presStyleIdx="2" presStyleCnt="4">
        <dgm:presLayoutVars>
          <dgm:bulletEnabled val="1"/>
        </dgm:presLayoutVars>
      </dgm:prSet>
      <dgm:spPr/>
    </dgm:pt>
    <dgm:pt modelId="{934EF14C-461F-4D7E-821E-DE9714D8769A}" type="pres">
      <dgm:prSet presAssocID="{0670136D-650D-41FC-9EE3-848B177CE1F2}" presName="parentNode" presStyleLbl="revTx" presStyleIdx="2" presStyleCnt="4">
        <dgm:presLayoutVars>
          <dgm:chMax val="0"/>
          <dgm:bulletEnabled val="1"/>
        </dgm:presLayoutVars>
      </dgm:prSet>
      <dgm:spPr/>
    </dgm:pt>
    <dgm:pt modelId="{75A90AF0-46F7-45E7-B75C-CAD332A7F497}" type="pres">
      <dgm:prSet presAssocID="{FE89A618-CCD2-4FCA-9A37-01210AC070AC}" presName="sibTrans" presStyleCnt="0"/>
      <dgm:spPr/>
    </dgm:pt>
    <dgm:pt modelId="{710C2693-3A89-49BD-A3EC-AA36B1B963F0}" type="pres">
      <dgm:prSet presAssocID="{AF5EFBB0-48F9-451B-89A7-3D4B9650C89B}" presName="compositeNode" presStyleCnt="0">
        <dgm:presLayoutVars>
          <dgm:bulletEnabled val="1"/>
        </dgm:presLayoutVars>
      </dgm:prSet>
      <dgm:spPr/>
    </dgm:pt>
    <dgm:pt modelId="{7C5EA0AB-FFC1-4692-9F8D-0F859DC49C14}" type="pres">
      <dgm:prSet presAssocID="{AF5EFBB0-48F9-451B-89A7-3D4B9650C89B}" presName="image" presStyleLbl="fgImgPlace1" presStyleIdx="3" presStyleCnt="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4 con riempimento a tinta unita"/>
        </a:ext>
      </dgm:extLst>
    </dgm:pt>
    <dgm:pt modelId="{6D2E7BC4-E668-4C79-86F8-6D6510AF76AF}" type="pres">
      <dgm:prSet presAssocID="{AF5EFBB0-48F9-451B-89A7-3D4B9650C89B}" presName="childNode" presStyleLbl="node1" presStyleIdx="3" presStyleCnt="4">
        <dgm:presLayoutVars>
          <dgm:bulletEnabled val="1"/>
        </dgm:presLayoutVars>
      </dgm:prSet>
      <dgm:spPr/>
    </dgm:pt>
    <dgm:pt modelId="{28BB14EE-0987-48F1-AB6E-A79066FF8FCE}" type="pres">
      <dgm:prSet presAssocID="{AF5EFBB0-48F9-451B-89A7-3D4B9650C89B}" presName="parentNode" presStyleLbl="revTx" presStyleIdx="3" presStyleCnt="4">
        <dgm:presLayoutVars>
          <dgm:chMax val="0"/>
          <dgm:bulletEnabled val="1"/>
        </dgm:presLayoutVars>
      </dgm:prSet>
      <dgm:spPr/>
    </dgm:pt>
  </dgm:ptLst>
  <dgm:cxnLst>
    <dgm:cxn modelId="{B7B66105-DFF7-4F21-AFAA-BB8940D76EE1}" srcId="{9A5037CF-3314-40FE-B054-0AD49171D795}" destId="{0670136D-650D-41FC-9EE3-848B177CE1F2}" srcOrd="2" destOrd="0" parTransId="{0DC9CF82-9A4F-4252-95E8-D514D66957E7}" sibTransId="{FE89A618-CCD2-4FCA-9A37-01210AC070AC}"/>
    <dgm:cxn modelId="{C8319408-A73A-436F-9D9F-9F692782220D}" type="presOf" srcId="{A8235252-E6EF-447F-B0C8-4232B5B6AEEB}" destId="{6AB1B911-FBCB-4E8B-BA24-27BE7567E6AA}" srcOrd="0" destOrd="0" presId="urn:microsoft.com/office/officeart/2005/8/layout/hList2"/>
    <dgm:cxn modelId="{7C43070C-23CE-4A57-AA55-684E7A4391E3}" srcId="{BBEC42D9-8ACA-4C64-B1CE-B11AA973F1D8}" destId="{E8EB90E6-88B6-460E-846B-13177821F4C5}" srcOrd="2" destOrd="0" parTransId="{CF329E9A-7516-451C-88FD-29178C8139A2}" sibTransId="{7BF28EFA-C1E9-4CA3-B204-204A092E40C1}"/>
    <dgm:cxn modelId="{84E08710-77F7-4AFF-AD90-E845604CCBE5}" type="presOf" srcId="{7EEC21D5-C221-4DD1-B898-976B1167CD65}" destId="{6D2E7BC4-E668-4C79-86F8-6D6510AF76AF}" srcOrd="0" destOrd="3" presId="urn:microsoft.com/office/officeart/2005/8/layout/hList2"/>
    <dgm:cxn modelId="{BE632214-BB88-4609-86B2-15C3CD92C4EF}" type="presOf" srcId="{BC721619-E415-4A22-AFD3-226F5B218E16}" destId="{05A89DE4-CFED-47C1-A6FD-EB52EC9C0970}" srcOrd="0" destOrd="3" presId="urn:microsoft.com/office/officeart/2005/8/layout/hList2"/>
    <dgm:cxn modelId="{33B0BF1C-10A4-40A5-86F7-57FECD87D851}" type="presOf" srcId="{6AB4CC2E-EB0B-4A96-B95D-9D2B45BF2D3E}" destId="{011C9C2D-1FA1-423E-8537-2E65F3278AB3}" srcOrd="0" destOrd="2" presId="urn:microsoft.com/office/officeart/2005/8/layout/hList2"/>
    <dgm:cxn modelId="{9FFBA523-5F77-46EA-A230-AFBAA9469D45}" type="presOf" srcId="{8EEC05B1-0358-42A8-8B09-46EBDB67A7C7}" destId="{05A89DE4-CFED-47C1-A6FD-EB52EC9C0970}" srcOrd="0" destOrd="1" presId="urn:microsoft.com/office/officeart/2005/8/layout/hList2"/>
    <dgm:cxn modelId="{99DF602D-CDC7-4C1B-B625-67872C8E460C}" srcId="{0670136D-650D-41FC-9EE3-848B177CE1F2}" destId="{8EEC05B1-0358-42A8-8B09-46EBDB67A7C7}" srcOrd="1" destOrd="0" parTransId="{83C2B31F-31BB-4C9F-BA76-F4DC69D00CC5}" sibTransId="{AA4B08A2-2B21-4B2B-9336-191C995DA3B7}"/>
    <dgm:cxn modelId="{DD7E2F30-12D3-470F-A083-8B2B67D7E09D}" type="presOf" srcId="{69853487-CE2E-406C-9675-05C4E381C067}" destId="{05A89DE4-CFED-47C1-A6FD-EB52EC9C0970}" srcOrd="0" destOrd="2" presId="urn:microsoft.com/office/officeart/2005/8/layout/hList2"/>
    <dgm:cxn modelId="{0A31F634-5018-42F4-8F18-96CD2F99B526}" type="presOf" srcId="{E8EB90E6-88B6-460E-846B-13177821F4C5}" destId="{BA53F6B9-5BD1-43E1-99D7-DC41E75CFFC8}" srcOrd="0" destOrd="2" presId="urn:microsoft.com/office/officeart/2005/8/layout/hList2"/>
    <dgm:cxn modelId="{6C795335-2357-45E4-85EB-A0834026FF38}" srcId="{0670136D-650D-41FC-9EE3-848B177CE1F2}" destId="{69853487-CE2E-406C-9675-05C4E381C067}" srcOrd="2" destOrd="0" parTransId="{AF9F4616-6DBB-44F8-A5C5-A51B230AFC09}" sibTransId="{0BAD2D2C-2E91-4197-8959-37F496909DBF}"/>
    <dgm:cxn modelId="{F2506341-A69E-400F-BB6C-DA4B02D1954B}" type="presOf" srcId="{0670136D-650D-41FC-9EE3-848B177CE1F2}" destId="{934EF14C-461F-4D7E-821E-DE9714D8769A}" srcOrd="0" destOrd="0" presId="urn:microsoft.com/office/officeart/2005/8/layout/hList2"/>
    <dgm:cxn modelId="{5E082D65-A2D0-4C71-8E6F-7EC0805EA931}" srcId="{9A5037CF-3314-40FE-B054-0AD49171D795}" destId="{BBEC42D9-8ACA-4C64-B1CE-B11AA973F1D8}" srcOrd="0" destOrd="0" parTransId="{265EC3FD-C5DD-499B-956D-F319DB047D6A}" sibTransId="{02FAB9C4-8D0C-47D7-A234-27836AC13636}"/>
    <dgm:cxn modelId="{7CA0634D-9555-4C78-A522-0794A0CACA75}" srcId="{AF5EFBB0-48F9-451B-89A7-3D4B9650C89B}" destId="{7EEC21D5-C221-4DD1-B898-976B1167CD65}" srcOrd="3" destOrd="0" parTransId="{AF365390-5DF3-4A0B-8227-28CB57D67DAA}" sibTransId="{38212B22-783C-4A5E-88CB-ED3C37A9D320}"/>
    <dgm:cxn modelId="{D8BBB14D-6310-4E62-A485-CBECDCFD8ED5}" type="presOf" srcId="{8034DCEA-7F0A-45BB-8851-91B1C9A82A2A}" destId="{011C9C2D-1FA1-423E-8537-2E65F3278AB3}" srcOrd="0" destOrd="0" presId="urn:microsoft.com/office/officeart/2005/8/layout/hList2"/>
    <dgm:cxn modelId="{1A76066E-29F9-4869-BD88-250130106248}" type="presOf" srcId="{09814495-EA70-497D-A4DC-B8285C50CE5C}" destId="{BA53F6B9-5BD1-43E1-99D7-DC41E75CFFC8}" srcOrd="0" destOrd="1" presId="urn:microsoft.com/office/officeart/2005/8/layout/hList2"/>
    <dgm:cxn modelId="{7B9E0B54-EE67-4359-94F8-E8D748770676}" type="presOf" srcId="{E4682B3A-38FC-4D38-B528-FF1AB3E24C3D}" destId="{6D2E7BC4-E668-4C79-86F8-6D6510AF76AF}" srcOrd="0" destOrd="2" presId="urn:microsoft.com/office/officeart/2005/8/layout/hList2"/>
    <dgm:cxn modelId="{012D6B76-1D09-48F8-AFC5-69FD2225F95F}" srcId="{BBEC42D9-8ACA-4C64-B1CE-B11AA973F1D8}" destId="{09814495-EA70-497D-A4DC-B8285C50CE5C}" srcOrd="1" destOrd="0" parTransId="{BD5270AE-2FE2-4E2B-95FF-3C4E3AFBC59E}" sibTransId="{86D54BC0-B781-4EAE-9243-F1ECD99A18D6}"/>
    <dgm:cxn modelId="{0DEBF876-3B30-4144-A786-2A8018681B17}" srcId="{A8235252-E6EF-447F-B0C8-4232B5B6AEEB}" destId="{8034DCEA-7F0A-45BB-8851-91B1C9A82A2A}" srcOrd="0" destOrd="0" parTransId="{A73C21CB-D6DC-4571-A430-841D05B6F3C1}" sibTransId="{6CC550EF-CCD9-4BFB-AF3A-73D9DE0FB9FE}"/>
    <dgm:cxn modelId="{CC9E1E58-E1EA-4132-A80B-305954B37D48}" type="presOf" srcId="{BBEC42D9-8ACA-4C64-B1CE-B11AA973F1D8}" destId="{F7F01F08-2F4A-48B0-B54B-B8ABD5808A72}" srcOrd="0" destOrd="0" presId="urn:microsoft.com/office/officeart/2005/8/layout/hList2"/>
    <dgm:cxn modelId="{A8F37A7A-B181-499A-92F7-2D7E5E241A96}" srcId="{0670136D-650D-41FC-9EE3-848B177CE1F2}" destId="{BC721619-E415-4A22-AFD3-226F5B218E16}" srcOrd="3" destOrd="0" parTransId="{81438E7D-021E-4122-830B-43EB9B97C554}" sibTransId="{B05351D8-38B8-47E5-9DC7-50A3E12A9818}"/>
    <dgm:cxn modelId="{B9814D82-4412-4B40-A33C-1F0225BDAE5A}" type="presOf" srcId="{9A5037CF-3314-40FE-B054-0AD49171D795}" destId="{F68E2564-8795-4B71-B43F-28BEEFF8426F}" srcOrd="0" destOrd="0" presId="urn:microsoft.com/office/officeart/2005/8/layout/hList2"/>
    <dgm:cxn modelId="{6605E58C-A413-4A85-869B-45590C688054}" srcId="{A8235252-E6EF-447F-B0C8-4232B5B6AEEB}" destId="{6AB4CC2E-EB0B-4A96-B95D-9D2B45BF2D3E}" srcOrd="2" destOrd="0" parTransId="{E82812D3-D77E-482D-A490-4F49CB27AEC6}" sibTransId="{2F03D125-FBCA-44BE-BE43-86C2D73DD927}"/>
    <dgm:cxn modelId="{627D6591-75EB-4B0A-98BB-ACC6F5B009B4}" type="presOf" srcId="{96ED8EAA-5F0C-4125-9688-0F5B17232C66}" destId="{05A89DE4-CFED-47C1-A6FD-EB52EC9C0970}" srcOrd="0" destOrd="0" presId="urn:microsoft.com/office/officeart/2005/8/layout/hList2"/>
    <dgm:cxn modelId="{31D1A0AB-9F39-4FA5-8F54-33235ADA73B3}" srcId="{0670136D-650D-41FC-9EE3-848B177CE1F2}" destId="{96ED8EAA-5F0C-4125-9688-0F5B17232C66}" srcOrd="0" destOrd="0" parTransId="{86FC340E-D12D-4316-A030-60D6987A3BD6}" sibTransId="{1F9B7C5D-FA40-4312-B3CE-456B06A008A8}"/>
    <dgm:cxn modelId="{4E00BDB2-16CC-435C-B940-C139F3B63A33}" type="presOf" srcId="{2D6DBA10-1105-4971-BACB-65C7038F589D}" destId="{BA53F6B9-5BD1-43E1-99D7-DC41E75CFFC8}" srcOrd="0" destOrd="0" presId="urn:microsoft.com/office/officeart/2005/8/layout/hList2"/>
    <dgm:cxn modelId="{CEAF85B6-0830-447D-8476-458CED2E562C}" type="presOf" srcId="{ADE7A944-110C-4276-8D90-E947F1C7DC0D}" destId="{6D2E7BC4-E668-4C79-86F8-6D6510AF76AF}" srcOrd="0" destOrd="1" presId="urn:microsoft.com/office/officeart/2005/8/layout/hList2"/>
    <dgm:cxn modelId="{7FACB1BA-DB1F-4A13-9B66-BBEFBD56D710}" srcId="{AF5EFBB0-48F9-451B-89A7-3D4B9650C89B}" destId="{761CAEF0-D208-409B-8E0B-E867333D3201}" srcOrd="0" destOrd="0" parTransId="{34DE85B8-124F-4BAC-B264-4A68749B9345}" sibTransId="{CE4FA8FB-8089-4EB2-891F-D8A11E070752}"/>
    <dgm:cxn modelId="{101E3ABF-AA6A-4E45-87EA-82BF0FFEDBB6}" srcId="{AF5EFBB0-48F9-451B-89A7-3D4B9650C89B}" destId="{ADE7A944-110C-4276-8D90-E947F1C7DC0D}" srcOrd="1" destOrd="0" parTransId="{8C8E2F59-DE6A-4893-9491-72C1A7B460FC}" sibTransId="{BD7B15B4-E82D-408E-B8BC-E652EED12C9B}"/>
    <dgm:cxn modelId="{3BAD74C5-D071-4FBB-B304-BB6D08E9427D}" srcId="{9A5037CF-3314-40FE-B054-0AD49171D795}" destId="{A8235252-E6EF-447F-B0C8-4232B5B6AEEB}" srcOrd="1" destOrd="0" parTransId="{2D40F3ED-7D84-428C-89AD-FFC6C8CF8012}" sibTransId="{07F20760-B664-4826-8916-4C8E6F0AF5BB}"/>
    <dgm:cxn modelId="{0AC6D2CB-5A17-4094-BB48-A2EE4513BF56}" srcId="{9A5037CF-3314-40FE-B054-0AD49171D795}" destId="{AF5EFBB0-48F9-451B-89A7-3D4B9650C89B}" srcOrd="3" destOrd="0" parTransId="{093C8F71-EF44-413E-9551-3A331B1F6579}" sibTransId="{279DB0CF-9F6E-4DCC-8BCA-A1CB53FBE47A}"/>
    <dgm:cxn modelId="{8B3933CE-3B9D-4346-96E1-02111C1AD939}" srcId="{A8235252-E6EF-447F-B0C8-4232B5B6AEEB}" destId="{2E15EC23-A0B7-4412-A238-8422DFCC9A25}" srcOrd="1" destOrd="0" parTransId="{2A62AE22-6F71-4356-8917-2B575E739565}" sibTransId="{2288C190-9275-43EF-BF73-ADC565AF3936}"/>
    <dgm:cxn modelId="{A43362CE-4CEC-49BD-890E-49C287FB5BE6}" type="presOf" srcId="{AF5EFBB0-48F9-451B-89A7-3D4B9650C89B}" destId="{28BB14EE-0987-48F1-AB6E-A79066FF8FCE}" srcOrd="0" destOrd="0" presId="urn:microsoft.com/office/officeart/2005/8/layout/hList2"/>
    <dgm:cxn modelId="{DAD304DA-3A03-4AB6-BD95-8451941A72AA}" srcId="{AF5EFBB0-48F9-451B-89A7-3D4B9650C89B}" destId="{E4682B3A-38FC-4D38-B528-FF1AB3E24C3D}" srcOrd="2" destOrd="0" parTransId="{AB9FBA01-2F00-4E73-BB6D-ECE5CE2F193B}" sibTransId="{78A42ED4-EB2A-4EC4-8E10-D65ABED77595}"/>
    <dgm:cxn modelId="{4A2416E8-51F5-4348-98BF-6A5C81ACAC68}" type="presOf" srcId="{761CAEF0-D208-409B-8E0B-E867333D3201}" destId="{6D2E7BC4-E668-4C79-86F8-6D6510AF76AF}" srcOrd="0" destOrd="0" presId="urn:microsoft.com/office/officeart/2005/8/layout/hList2"/>
    <dgm:cxn modelId="{162C50E9-FF70-493E-B22F-9B6D658A657B}" srcId="{BBEC42D9-8ACA-4C64-B1CE-B11AA973F1D8}" destId="{2D6DBA10-1105-4971-BACB-65C7038F589D}" srcOrd="0" destOrd="0" parTransId="{66D77135-FB59-448C-ADB2-5228A8855E14}" sibTransId="{F7B3CB82-5E1C-40CE-B8D2-4C32F6DC44C7}"/>
    <dgm:cxn modelId="{E98840F7-C793-40A4-9FFE-9FE0D4948DBA}" type="presOf" srcId="{2E15EC23-A0B7-4412-A238-8422DFCC9A25}" destId="{011C9C2D-1FA1-423E-8537-2E65F3278AB3}" srcOrd="0" destOrd="1" presId="urn:microsoft.com/office/officeart/2005/8/layout/hList2"/>
    <dgm:cxn modelId="{796E711D-D204-4206-B280-8C86CAC8DE9D}" type="presParOf" srcId="{F68E2564-8795-4B71-B43F-28BEEFF8426F}" destId="{CFA02FB4-11B0-4C9E-83F6-4AC0D213E909}" srcOrd="0" destOrd="0" presId="urn:microsoft.com/office/officeart/2005/8/layout/hList2"/>
    <dgm:cxn modelId="{B3976653-9292-4523-97B8-B83040322565}" type="presParOf" srcId="{CFA02FB4-11B0-4C9E-83F6-4AC0D213E909}" destId="{84252F1B-ED5F-4BA9-8D2C-A7B791274B7D}" srcOrd="0" destOrd="0" presId="urn:microsoft.com/office/officeart/2005/8/layout/hList2"/>
    <dgm:cxn modelId="{ED6E2C54-FE9C-4420-B6BD-4A15F24FC762}" type="presParOf" srcId="{CFA02FB4-11B0-4C9E-83F6-4AC0D213E909}" destId="{BA53F6B9-5BD1-43E1-99D7-DC41E75CFFC8}" srcOrd="1" destOrd="0" presId="urn:microsoft.com/office/officeart/2005/8/layout/hList2"/>
    <dgm:cxn modelId="{82D4CD2A-B61B-4A08-A4DA-CFABB9C51EB1}" type="presParOf" srcId="{CFA02FB4-11B0-4C9E-83F6-4AC0D213E909}" destId="{F7F01F08-2F4A-48B0-B54B-B8ABD5808A72}" srcOrd="2" destOrd="0" presId="urn:microsoft.com/office/officeart/2005/8/layout/hList2"/>
    <dgm:cxn modelId="{CE553F85-E888-4947-8E9D-7DF0F1FFCD23}" type="presParOf" srcId="{F68E2564-8795-4B71-B43F-28BEEFF8426F}" destId="{5F3FAE63-BEE2-4BB6-B9C1-22BF939ED570}" srcOrd="1" destOrd="0" presId="urn:microsoft.com/office/officeart/2005/8/layout/hList2"/>
    <dgm:cxn modelId="{69C69248-B98B-4262-A30D-079C981A1C08}" type="presParOf" srcId="{F68E2564-8795-4B71-B43F-28BEEFF8426F}" destId="{4B648C41-E75C-4A39-A82D-EDB230E1A980}" srcOrd="2" destOrd="0" presId="urn:microsoft.com/office/officeart/2005/8/layout/hList2"/>
    <dgm:cxn modelId="{C8711A42-E384-40E1-B589-D5946D3A2B24}" type="presParOf" srcId="{4B648C41-E75C-4A39-A82D-EDB230E1A980}" destId="{523B9A7C-00AD-476B-93B2-C675345ED3BA}" srcOrd="0" destOrd="0" presId="urn:microsoft.com/office/officeart/2005/8/layout/hList2"/>
    <dgm:cxn modelId="{5FDAF8CE-F325-4082-87FF-9F19B7213064}" type="presParOf" srcId="{4B648C41-E75C-4A39-A82D-EDB230E1A980}" destId="{011C9C2D-1FA1-423E-8537-2E65F3278AB3}" srcOrd="1" destOrd="0" presId="urn:microsoft.com/office/officeart/2005/8/layout/hList2"/>
    <dgm:cxn modelId="{97A49C1E-B16F-4E17-B696-F6842A545156}" type="presParOf" srcId="{4B648C41-E75C-4A39-A82D-EDB230E1A980}" destId="{6AB1B911-FBCB-4E8B-BA24-27BE7567E6AA}" srcOrd="2" destOrd="0" presId="urn:microsoft.com/office/officeart/2005/8/layout/hList2"/>
    <dgm:cxn modelId="{399052F6-8250-4C5D-B117-4CFCBC0A149E}" type="presParOf" srcId="{F68E2564-8795-4B71-B43F-28BEEFF8426F}" destId="{803D7BC1-A6B0-44DD-9F6D-6C34077145A0}" srcOrd="3" destOrd="0" presId="urn:microsoft.com/office/officeart/2005/8/layout/hList2"/>
    <dgm:cxn modelId="{5F2498E3-B810-45BE-AA93-1CD116F14079}" type="presParOf" srcId="{F68E2564-8795-4B71-B43F-28BEEFF8426F}" destId="{52D1EB99-0F3B-4131-8FE9-655D85E4AAE5}" srcOrd="4" destOrd="0" presId="urn:microsoft.com/office/officeart/2005/8/layout/hList2"/>
    <dgm:cxn modelId="{70570AE8-0C37-4B22-9F89-EEDCE8F2E425}" type="presParOf" srcId="{52D1EB99-0F3B-4131-8FE9-655D85E4AAE5}" destId="{C8E44802-7A2E-4264-B402-A333508945B3}" srcOrd="0" destOrd="0" presId="urn:microsoft.com/office/officeart/2005/8/layout/hList2"/>
    <dgm:cxn modelId="{8F7A0296-D8AB-474A-A287-54DC5B754C27}" type="presParOf" srcId="{52D1EB99-0F3B-4131-8FE9-655D85E4AAE5}" destId="{05A89DE4-CFED-47C1-A6FD-EB52EC9C0970}" srcOrd="1" destOrd="0" presId="urn:microsoft.com/office/officeart/2005/8/layout/hList2"/>
    <dgm:cxn modelId="{3272E585-21FE-44C8-A8A3-EDAF8D082FA3}" type="presParOf" srcId="{52D1EB99-0F3B-4131-8FE9-655D85E4AAE5}" destId="{934EF14C-461F-4D7E-821E-DE9714D8769A}" srcOrd="2" destOrd="0" presId="urn:microsoft.com/office/officeart/2005/8/layout/hList2"/>
    <dgm:cxn modelId="{F5EF066A-6D5C-4E8F-A78B-4C534B27E2EB}" type="presParOf" srcId="{F68E2564-8795-4B71-B43F-28BEEFF8426F}" destId="{75A90AF0-46F7-45E7-B75C-CAD332A7F497}" srcOrd="5" destOrd="0" presId="urn:microsoft.com/office/officeart/2005/8/layout/hList2"/>
    <dgm:cxn modelId="{00E9EE79-3AC7-4E70-B400-607B23BA397F}" type="presParOf" srcId="{F68E2564-8795-4B71-B43F-28BEEFF8426F}" destId="{710C2693-3A89-49BD-A3EC-AA36B1B963F0}" srcOrd="6" destOrd="0" presId="urn:microsoft.com/office/officeart/2005/8/layout/hList2"/>
    <dgm:cxn modelId="{4C5DE753-D267-47FE-A212-F4425D6234C4}" type="presParOf" srcId="{710C2693-3A89-49BD-A3EC-AA36B1B963F0}" destId="{7C5EA0AB-FFC1-4692-9F8D-0F859DC49C14}" srcOrd="0" destOrd="0" presId="urn:microsoft.com/office/officeart/2005/8/layout/hList2"/>
    <dgm:cxn modelId="{CF8C0A56-EDEC-4F3E-A093-13AB6D6BB2FB}" type="presParOf" srcId="{710C2693-3A89-49BD-A3EC-AA36B1B963F0}" destId="{6D2E7BC4-E668-4C79-86F8-6D6510AF76AF}" srcOrd="1" destOrd="0" presId="urn:microsoft.com/office/officeart/2005/8/layout/hList2"/>
    <dgm:cxn modelId="{111DF780-28D4-4F4E-8E09-9D695D68406C}" type="presParOf" srcId="{710C2693-3A89-49BD-A3EC-AA36B1B963F0}" destId="{28BB14EE-0987-48F1-AB6E-A79066FF8FCE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959B33-C888-4B16-8D05-24B06EF3AA24}" type="doc">
      <dgm:prSet loTypeId="urn:microsoft.com/office/officeart/2005/8/layout/h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86F6C784-7DAA-4183-9A5E-E1F527FC0EE1}">
      <dgm:prSet phldrT="[Testo]"/>
      <dgm:spPr/>
      <dgm:t>
        <a:bodyPr/>
        <a:lstStyle/>
        <a:p>
          <a:pPr>
            <a:buNone/>
          </a:pPr>
          <a:r>
            <a: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PLANNING &amp; MITIGATION (DL 140)</a:t>
          </a:r>
        </a:p>
      </dgm:t>
    </dgm:pt>
    <dgm:pt modelId="{4EF25A5E-803A-4E75-9CCF-766D72B39141}" type="parTrans" cxnId="{6E4EFE21-044D-4CBC-8207-B3153A73A0E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22B389-FA8B-4496-8EA8-0280D2F04832}" type="sibTrans" cxnId="{6E4EFE21-044D-4CBC-8207-B3153A73A0E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75AC59-C5BD-4745-AD8E-4A0515977F53}">
      <dgm:prSet phldrT="[Testo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Large-scale vulnerability assessment
Prioritization of interventions
Optimization of resources</a:t>
          </a:r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F4CC2A-9BB5-41F1-A778-62FDE5356570}" type="parTrans" cxnId="{87FF2274-D317-4C64-8939-636A3ECEE815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5C9D23-9BB4-473C-AB0D-777D8BCC73ED}" type="sibTrans" cxnId="{87FF2274-D317-4C64-8939-636A3ECEE815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09004B-2652-4868-BF9B-273245DDD7B1}">
      <dgm:prSet phldrT="[Testo]"/>
      <dgm:spPr/>
      <dgm:t>
        <a:bodyPr/>
        <a:lstStyle/>
        <a:p>
          <a:pPr>
            <a:buNone/>
          </a:pPr>
          <a:r>
            <a: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RAPID RESPONSE (GOBEYOND)</a:t>
          </a:r>
        </a:p>
      </dgm:t>
    </dgm:pt>
    <dgm:pt modelId="{24EC2C16-9577-4A0A-908B-CE3D77DA608C}" type="parTrans" cxnId="{44CC3429-F70A-4265-ACD7-9684030139B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E38CDD-D0E7-4DB9-A2AC-2CB2F602E942}" type="sibTrans" cxnId="{44CC3429-F70A-4265-ACD7-9684030139BB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4E23C5-B39D-407C-8CD8-008D397D8AB7}">
      <dgm:prSet phldrT="[Testo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 real-time impact scenarios
Support to emergency operations
Identification of priority areas for response</a:t>
          </a:r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76DAE1-75E3-4F2C-BD8C-E9868D5734B8}" type="parTrans" cxnId="{65AB83E8-BB58-4232-A13A-B2BD27FA3872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4C1E4-B200-4D5E-94FD-1FF596FC76D5}" type="sibTrans" cxnId="{65AB83E8-BB58-4232-A13A-B2BD27FA3872}">
      <dgm:prSet/>
      <dgm:spPr/>
      <dgm:t>
        <a:bodyPr/>
        <a:lstStyle/>
        <a:p>
          <a:endParaRPr lang="it-IT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051E5C-D1AB-4D57-8FD0-C27E7F2F97A3}" type="pres">
      <dgm:prSet presAssocID="{5C959B33-C888-4B16-8D05-24B06EF3AA24}" presName="linearFlow" presStyleCnt="0">
        <dgm:presLayoutVars>
          <dgm:dir/>
          <dgm:animLvl val="lvl"/>
          <dgm:resizeHandles/>
        </dgm:presLayoutVars>
      </dgm:prSet>
      <dgm:spPr/>
    </dgm:pt>
    <dgm:pt modelId="{5E972452-AE48-4BA3-A628-8D7BC945F84D}" type="pres">
      <dgm:prSet presAssocID="{86F6C784-7DAA-4183-9A5E-E1F527FC0EE1}" presName="compositeNode" presStyleCnt="0">
        <dgm:presLayoutVars>
          <dgm:bulletEnabled val="1"/>
        </dgm:presLayoutVars>
      </dgm:prSet>
      <dgm:spPr/>
    </dgm:pt>
    <dgm:pt modelId="{D50C4607-03AD-45C7-A6A3-610E37111423}" type="pres">
      <dgm:prSet presAssocID="{86F6C784-7DAA-4183-9A5E-E1F527FC0EE1}" presName="image" presStyleLbl="fgImgPlace1" presStyleIdx="0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sta con ingranaggi con riempimento a tinta unita"/>
        </a:ext>
      </dgm:extLst>
    </dgm:pt>
    <dgm:pt modelId="{922B641D-881A-4E6A-8CEC-AC11F517302B}" type="pres">
      <dgm:prSet presAssocID="{86F6C784-7DAA-4183-9A5E-E1F527FC0EE1}" presName="childNode" presStyleLbl="node1" presStyleIdx="0" presStyleCnt="2">
        <dgm:presLayoutVars>
          <dgm:bulletEnabled val="1"/>
        </dgm:presLayoutVars>
      </dgm:prSet>
      <dgm:spPr/>
    </dgm:pt>
    <dgm:pt modelId="{6B0690AF-768C-4D63-8A5E-86491A9325F7}" type="pres">
      <dgm:prSet presAssocID="{86F6C784-7DAA-4183-9A5E-E1F527FC0EE1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CCE5294B-31AF-4B4B-A054-50FF8D0A037F}" type="pres">
      <dgm:prSet presAssocID="{9A22B389-FA8B-4496-8EA8-0280D2F04832}" presName="sibTrans" presStyleCnt="0"/>
      <dgm:spPr/>
    </dgm:pt>
    <dgm:pt modelId="{5B91B264-FE64-4DCE-9D8C-51490272C855}" type="pres">
      <dgm:prSet presAssocID="{CB09004B-2652-4868-BF9B-273245DDD7B1}" presName="compositeNode" presStyleCnt="0">
        <dgm:presLayoutVars>
          <dgm:bulletEnabled val="1"/>
        </dgm:presLayoutVars>
      </dgm:prSet>
      <dgm:spPr/>
    </dgm:pt>
    <dgm:pt modelId="{4F4C5E71-5A83-4041-8A71-EF25F51AFB9B}" type="pres">
      <dgm:prSet presAssocID="{CB09004B-2652-4868-BF9B-273245DDD7B1}" presName="image" presStyleLbl="fgImgPlace1" presStyleIdx="1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ulmine con riempimento a tinta unita"/>
        </a:ext>
      </dgm:extLst>
    </dgm:pt>
    <dgm:pt modelId="{90441B43-AFCF-48D7-93D5-665E6FBC1804}" type="pres">
      <dgm:prSet presAssocID="{CB09004B-2652-4868-BF9B-273245DDD7B1}" presName="childNode" presStyleLbl="node1" presStyleIdx="1" presStyleCnt="2">
        <dgm:presLayoutVars>
          <dgm:bulletEnabled val="1"/>
        </dgm:presLayoutVars>
      </dgm:prSet>
      <dgm:spPr/>
    </dgm:pt>
    <dgm:pt modelId="{C013F2AE-C82E-4C9B-A354-666F4B8B3432}" type="pres">
      <dgm:prSet presAssocID="{CB09004B-2652-4868-BF9B-273245DDD7B1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6E4EFE21-044D-4CBC-8207-B3153A73A0EB}" srcId="{5C959B33-C888-4B16-8D05-24B06EF3AA24}" destId="{86F6C784-7DAA-4183-9A5E-E1F527FC0EE1}" srcOrd="0" destOrd="0" parTransId="{4EF25A5E-803A-4E75-9CCF-766D72B39141}" sibTransId="{9A22B389-FA8B-4496-8EA8-0280D2F04832}"/>
    <dgm:cxn modelId="{44CC3429-F70A-4265-ACD7-9684030139BB}" srcId="{5C959B33-C888-4B16-8D05-24B06EF3AA24}" destId="{CB09004B-2652-4868-BF9B-273245DDD7B1}" srcOrd="1" destOrd="0" parTransId="{24EC2C16-9577-4A0A-908B-CE3D77DA608C}" sibTransId="{5EE38CDD-D0E7-4DB9-A2AC-2CB2F602E942}"/>
    <dgm:cxn modelId="{22718533-2526-4482-8127-6CE273653497}" type="presOf" srcId="{4C75AC59-C5BD-4745-AD8E-4A0515977F53}" destId="{922B641D-881A-4E6A-8CEC-AC11F517302B}" srcOrd="0" destOrd="0" presId="urn:microsoft.com/office/officeart/2005/8/layout/hList2"/>
    <dgm:cxn modelId="{87FF2274-D317-4C64-8939-636A3ECEE815}" srcId="{86F6C784-7DAA-4183-9A5E-E1F527FC0EE1}" destId="{4C75AC59-C5BD-4745-AD8E-4A0515977F53}" srcOrd="0" destOrd="0" parTransId="{47F4CC2A-9BB5-41F1-A778-62FDE5356570}" sibTransId="{955C9D23-9BB4-473C-AB0D-777D8BCC73ED}"/>
    <dgm:cxn modelId="{05685088-92D3-4B80-979F-E8302B781826}" type="presOf" srcId="{974E23C5-B39D-407C-8CD8-008D397D8AB7}" destId="{90441B43-AFCF-48D7-93D5-665E6FBC1804}" srcOrd="0" destOrd="0" presId="urn:microsoft.com/office/officeart/2005/8/layout/hList2"/>
    <dgm:cxn modelId="{BC2A43C0-703F-470E-8E36-4AFE37AEB76E}" type="presOf" srcId="{CB09004B-2652-4868-BF9B-273245DDD7B1}" destId="{C013F2AE-C82E-4C9B-A354-666F4B8B3432}" srcOrd="0" destOrd="0" presId="urn:microsoft.com/office/officeart/2005/8/layout/hList2"/>
    <dgm:cxn modelId="{5DDDD4C4-5523-435B-BCBB-DE6ADB069C92}" type="presOf" srcId="{5C959B33-C888-4B16-8D05-24B06EF3AA24}" destId="{7F051E5C-D1AB-4D57-8FD0-C27E7F2F97A3}" srcOrd="0" destOrd="0" presId="urn:microsoft.com/office/officeart/2005/8/layout/hList2"/>
    <dgm:cxn modelId="{5E18F6E0-1DBB-47EF-8453-3900B455AB81}" type="presOf" srcId="{86F6C784-7DAA-4183-9A5E-E1F527FC0EE1}" destId="{6B0690AF-768C-4D63-8A5E-86491A9325F7}" srcOrd="0" destOrd="0" presId="urn:microsoft.com/office/officeart/2005/8/layout/hList2"/>
    <dgm:cxn modelId="{65AB83E8-BB58-4232-A13A-B2BD27FA3872}" srcId="{CB09004B-2652-4868-BF9B-273245DDD7B1}" destId="{974E23C5-B39D-407C-8CD8-008D397D8AB7}" srcOrd="0" destOrd="0" parTransId="{D476DAE1-75E3-4F2C-BD8C-E9868D5734B8}" sibTransId="{AEE4C1E4-B200-4D5E-94FD-1FF596FC76D5}"/>
    <dgm:cxn modelId="{075C0891-06AE-4299-8186-AEB66CF7BF76}" type="presParOf" srcId="{7F051E5C-D1AB-4D57-8FD0-C27E7F2F97A3}" destId="{5E972452-AE48-4BA3-A628-8D7BC945F84D}" srcOrd="0" destOrd="0" presId="urn:microsoft.com/office/officeart/2005/8/layout/hList2"/>
    <dgm:cxn modelId="{EB654413-051F-4180-80CF-374F9FC9BBC2}" type="presParOf" srcId="{5E972452-AE48-4BA3-A628-8D7BC945F84D}" destId="{D50C4607-03AD-45C7-A6A3-610E37111423}" srcOrd="0" destOrd="0" presId="urn:microsoft.com/office/officeart/2005/8/layout/hList2"/>
    <dgm:cxn modelId="{D49BA830-F4FC-4712-9EFF-6DAD1F29D8B3}" type="presParOf" srcId="{5E972452-AE48-4BA3-A628-8D7BC945F84D}" destId="{922B641D-881A-4E6A-8CEC-AC11F517302B}" srcOrd="1" destOrd="0" presId="urn:microsoft.com/office/officeart/2005/8/layout/hList2"/>
    <dgm:cxn modelId="{9AF2A473-F5CC-4FFF-882C-5592CF054C13}" type="presParOf" srcId="{5E972452-AE48-4BA3-A628-8D7BC945F84D}" destId="{6B0690AF-768C-4D63-8A5E-86491A9325F7}" srcOrd="2" destOrd="0" presId="urn:microsoft.com/office/officeart/2005/8/layout/hList2"/>
    <dgm:cxn modelId="{5B2A4AF3-8ADB-422C-9A88-6DB62C10A563}" type="presParOf" srcId="{7F051E5C-D1AB-4D57-8FD0-C27E7F2F97A3}" destId="{CCE5294B-31AF-4B4B-A054-50FF8D0A037F}" srcOrd="1" destOrd="0" presId="urn:microsoft.com/office/officeart/2005/8/layout/hList2"/>
    <dgm:cxn modelId="{9C44A808-B4CE-4DD8-B553-99AB24BBC3CE}" type="presParOf" srcId="{7F051E5C-D1AB-4D57-8FD0-C27E7F2F97A3}" destId="{5B91B264-FE64-4DCE-9D8C-51490272C855}" srcOrd="2" destOrd="0" presId="urn:microsoft.com/office/officeart/2005/8/layout/hList2"/>
    <dgm:cxn modelId="{18052BC5-0318-4838-9FA0-11D4D6EB793E}" type="presParOf" srcId="{5B91B264-FE64-4DCE-9D8C-51490272C855}" destId="{4F4C5E71-5A83-4041-8A71-EF25F51AFB9B}" srcOrd="0" destOrd="0" presId="urn:microsoft.com/office/officeart/2005/8/layout/hList2"/>
    <dgm:cxn modelId="{83FD1C0C-8392-4B84-8939-3531E579917B}" type="presParOf" srcId="{5B91B264-FE64-4DCE-9D8C-51490272C855}" destId="{90441B43-AFCF-48D7-93D5-665E6FBC1804}" srcOrd="1" destOrd="0" presId="urn:microsoft.com/office/officeart/2005/8/layout/hList2"/>
    <dgm:cxn modelId="{25586782-4905-4337-8CD0-4E999CB08D78}" type="presParOf" srcId="{5B91B264-FE64-4DCE-9D8C-51490272C855}" destId="{C013F2AE-C82E-4C9B-A354-666F4B8B3432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E9ECB3-4C63-46CF-BC89-B9926DD8FA3F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DA02CE2-D0A9-482E-AEE7-98B18A910C51}">
      <dgm:prSet/>
      <dgm:spPr/>
      <dgm:t>
        <a:bodyPr/>
        <a:lstStyle/>
        <a:p>
          <a:pPr>
            <a:defRPr cap="all"/>
          </a:pPr>
          <a:r>
            <a:rPr lang="en-US"/>
            <a:t>Multi-hazard context requires </a:t>
          </a:r>
          <a:r>
            <a:rPr lang="en-US" b="1"/>
            <a:t>integrated approaches</a:t>
          </a:r>
          <a:r>
            <a:rPr lang="en-US"/>
            <a:t> </a:t>
          </a:r>
        </a:p>
      </dgm:t>
    </dgm:pt>
    <dgm:pt modelId="{2C3DBAAC-A0F1-4FD5-93B7-A3D14785D323}" type="parTrans" cxnId="{072E4A87-94BC-4FB7-9819-EC3343E97C89}">
      <dgm:prSet/>
      <dgm:spPr/>
      <dgm:t>
        <a:bodyPr/>
        <a:lstStyle/>
        <a:p>
          <a:endParaRPr lang="en-US"/>
        </a:p>
      </dgm:t>
    </dgm:pt>
    <dgm:pt modelId="{A29898DB-2A01-45E1-818D-1A9D5EEBF13C}" type="sibTrans" cxnId="{072E4A87-94BC-4FB7-9819-EC3343E97C89}">
      <dgm:prSet/>
      <dgm:spPr/>
      <dgm:t>
        <a:bodyPr/>
        <a:lstStyle/>
        <a:p>
          <a:endParaRPr lang="en-US"/>
        </a:p>
      </dgm:t>
    </dgm:pt>
    <dgm:pt modelId="{880F4B0D-619D-48B1-AED3-2524E9B26C19}">
      <dgm:prSet/>
      <dgm:spPr/>
      <dgm:t>
        <a:bodyPr/>
        <a:lstStyle/>
        <a:p>
          <a:pPr>
            <a:defRPr cap="all"/>
          </a:pPr>
          <a:r>
            <a:rPr lang="en-US"/>
            <a:t>Impact-based tools can support </a:t>
          </a:r>
          <a:r>
            <a:rPr lang="en-US" b="1"/>
            <a:t>decision-making in real time</a:t>
          </a:r>
          <a:r>
            <a:rPr lang="en-US"/>
            <a:t> </a:t>
          </a:r>
        </a:p>
      </dgm:t>
    </dgm:pt>
    <dgm:pt modelId="{5BF60641-5BC6-41CB-998B-C0CB91D7EC21}" type="parTrans" cxnId="{7807256F-9E7A-4C6D-BFEE-89F927273905}">
      <dgm:prSet/>
      <dgm:spPr/>
      <dgm:t>
        <a:bodyPr/>
        <a:lstStyle/>
        <a:p>
          <a:endParaRPr lang="en-US"/>
        </a:p>
      </dgm:t>
    </dgm:pt>
    <dgm:pt modelId="{CF0BC02C-EC4F-4915-9B48-0B0195DE859D}" type="sibTrans" cxnId="{7807256F-9E7A-4C6D-BFEE-89F927273905}">
      <dgm:prSet/>
      <dgm:spPr/>
      <dgm:t>
        <a:bodyPr/>
        <a:lstStyle/>
        <a:p>
          <a:endParaRPr lang="en-US"/>
        </a:p>
      </dgm:t>
    </dgm:pt>
    <dgm:pt modelId="{B438597F-D5FD-4F13-914D-B17A46E035F8}">
      <dgm:prSet/>
      <dgm:spPr/>
      <dgm:t>
        <a:bodyPr/>
        <a:lstStyle/>
        <a:p>
          <a:pPr>
            <a:defRPr cap="all"/>
          </a:pPr>
          <a:r>
            <a:rPr lang="en-US" b="1"/>
            <a:t>Bridging science and operations remains the main challenge</a:t>
          </a:r>
          <a:r>
            <a:rPr lang="en-US"/>
            <a:t> </a:t>
          </a:r>
        </a:p>
      </dgm:t>
    </dgm:pt>
    <dgm:pt modelId="{D70B2A14-0E48-42CB-A878-35425E23D07E}" type="parTrans" cxnId="{971AACFB-CADA-4594-8E74-4A8E491360C2}">
      <dgm:prSet/>
      <dgm:spPr/>
      <dgm:t>
        <a:bodyPr/>
        <a:lstStyle/>
        <a:p>
          <a:endParaRPr lang="en-US"/>
        </a:p>
      </dgm:t>
    </dgm:pt>
    <dgm:pt modelId="{DA82B650-E99B-4962-9E18-B9AB2CADBB9C}" type="sibTrans" cxnId="{971AACFB-CADA-4594-8E74-4A8E491360C2}">
      <dgm:prSet/>
      <dgm:spPr/>
      <dgm:t>
        <a:bodyPr/>
        <a:lstStyle/>
        <a:p>
          <a:endParaRPr lang="en-US"/>
        </a:p>
      </dgm:t>
    </dgm:pt>
    <dgm:pt modelId="{CB7DECFD-C32B-401A-9D0F-26F8B11C755C}" type="pres">
      <dgm:prSet presAssocID="{4BE9ECB3-4C63-46CF-BC89-B9926DD8FA3F}" presName="root" presStyleCnt="0">
        <dgm:presLayoutVars>
          <dgm:dir/>
          <dgm:resizeHandles val="exact"/>
        </dgm:presLayoutVars>
      </dgm:prSet>
      <dgm:spPr/>
    </dgm:pt>
    <dgm:pt modelId="{B867968C-11D0-41B3-8C1F-60463619F58A}" type="pres">
      <dgm:prSet presAssocID="{FDA02CE2-D0A9-482E-AEE7-98B18A910C51}" presName="compNode" presStyleCnt="0"/>
      <dgm:spPr/>
    </dgm:pt>
    <dgm:pt modelId="{4B4A8830-71EF-4C81-B685-F6F04C147CD1}" type="pres">
      <dgm:prSet presAssocID="{FDA02CE2-D0A9-482E-AEE7-98B18A910C51}" presName="iconBgRect" presStyleLbl="bgShp" presStyleIdx="0" presStyleCnt="3"/>
      <dgm:spPr/>
    </dgm:pt>
    <dgm:pt modelId="{D71B34D8-41AB-46CA-AAF2-91829C3AA39C}" type="pres">
      <dgm:prSet presAssocID="{FDA02CE2-D0A9-482E-AEE7-98B18A910C51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vviso"/>
        </a:ext>
      </dgm:extLst>
    </dgm:pt>
    <dgm:pt modelId="{FF718177-EF7B-4644-A131-DED70757481E}" type="pres">
      <dgm:prSet presAssocID="{FDA02CE2-D0A9-482E-AEE7-98B18A910C51}" presName="spaceRect" presStyleCnt="0"/>
      <dgm:spPr/>
    </dgm:pt>
    <dgm:pt modelId="{E7EAAAC9-B6ED-4B72-8113-BCDD4A86BC9C}" type="pres">
      <dgm:prSet presAssocID="{FDA02CE2-D0A9-482E-AEE7-98B18A910C51}" presName="textRect" presStyleLbl="revTx" presStyleIdx="0" presStyleCnt="3">
        <dgm:presLayoutVars>
          <dgm:chMax val="1"/>
          <dgm:chPref val="1"/>
        </dgm:presLayoutVars>
      </dgm:prSet>
      <dgm:spPr/>
    </dgm:pt>
    <dgm:pt modelId="{5AC8E963-69B4-4952-9A54-F18B8C0E4F0F}" type="pres">
      <dgm:prSet presAssocID="{A29898DB-2A01-45E1-818D-1A9D5EEBF13C}" presName="sibTrans" presStyleCnt="0"/>
      <dgm:spPr/>
    </dgm:pt>
    <dgm:pt modelId="{5E618BE0-62D1-438F-AAD3-8D861B690D56}" type="pres">
      <dgm:prSet presAssocID="{880F4B0D-619D-48B1-AED3-2524E9B26C19}" presName="compNode" presStyleCnt="0"/>
      <dgm:spPr/>
    </dgm:pt>
    <dgm:pt modelId="{2849D7CA-504E-4515-91ED-CADF2297F7C2}" type="pres">
      <dgm:prSet presAssocID="{880F4B0D-619D-48B1-AED3-2524E9B26C19}" presName="iconBgRect" presStyleLbl="bgShp" presStyleIdx="1" presStyleCnt="3"/>
      <dgm:spPr/>
    </dgm:pt>
    <dgm:pt modelId="{9A7FFBCD-93F0-41D0-9B82-4964E441B695}" type="pres">
      <dgm:prSet presAssocID="{880F4B0D-619D-48B1-AED3-2524E9B26C19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etta di mano"/>
        </a:ext>
      </dgm:extLst>
    </dgm:pt>
    <dgm:pt modelId="{DDBD74A6-FE5F-43A8-BA19-04296FD63B02}" type="pres">
      <dgm:prSet presAssocID="{880F4B0D-619D-48B1-AED3-2524E9B26C19}" presName="spaceRect" presStyleCnt="0"/>
      <dgm:spPr/>
    </dgm:pt>
    <dgm:pt modelId="{D9680434-9A37-4645-BF61-A91618AB2428}" type="pres">
      <dgm:prSet presAssocID="{880F4B0D-619D-48B1-AED3-2524E9B26C19}" presName="textRect" presStyleLbl="revTx" presStyleIdx="1" presStyleCnt="3">
        <dgm:presLayoutVars>
          <dgm:chMax val="1"/>
          <dgm:chPref val="1"/>
        </dgm:presLayoutVars>
      </dgm:prSet>
      <dgm:spPr/>
    </dgm:pt>
    <dgm:pt modelId="{A738D4FB-1E99-4538-91CE-231F40DC8512}" type="pres">
      <dgm:prSet presAssocID="{CF0BC02C-EC4F-4915-9B48-0B0195DE859D}" presName="sibTrans" presStyleCnt="0"/>
      <dgm:spPr/>
    </dgm:pt>
    <dgm:pt modelId="{F42F42D4-2ED9-4344-AECF-9FBB79B50A63}" type="pres">
      <dgm:prSet presAssocID="{B438597F-D5FD-4F13-914D-B17A46E035F8}" presName="compNode" presStyleCnt="0"/>
      <dgm:spPr/>
    </dgm:pt>
    <dgm:pt modelId="{F69FD45E-47E8-42F9-8764-CAE7EA34140A}" type="pres">
      <dgm:prSet presAssocID="{B438597F-D5FD-4F13-914D-B17A46E035F8}" presName="iconBgRect" presStyleLbl="bgShp" presStyleIdx="2" presStyleCnt="3"/>
      <dgm:spPr/>
    </dgm:pt>
    <dgm:pt modelId="{0722D888-425C-4CC2-B5AE-6C40F3D9305F}" type="pres">
      <dgm:prSet presAssocID="{B438597F-D5FD-4F13-914D-B17A46E035F8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60750FBC-5E67-41DD-9049-21590007B9FA}" type="pres">
      <dgm:prSet presAssocID="{B438597F-D5FD-4F13-914D-B17A46E035F8}" presName="spaceRect" presStyleCnt="0"/>
      <dgm:spPr/>
    </dgm:pt>
    <dgm:pt modelId="{AE0F22D8-818E-489F-98FA-17D022456FBD}" type="pres">
      <dgm:prSet presAssocID="{B438597F-D5FD-4F13-914D-B17A46E035F8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53D8B506-2F06-4FCF-8A5F-487E1350C608}" type="presOf" srcId="{B438597F-D5FD-4F13-914D-B17A46E035F8}" destId="{AE0F22D8-818E-489F-98FA-17D022456FBD}" srcOrd="0" destOrd="0" presId="urn:microsoft.com/office/officeart/2018/5/layout/IconCircleLabelList"/>
    <dgm:cxn modelId="{7807256F-9E7A-4C6D-BFEE-89F927273905}" srcId="{4BE9ECB3-4C63-46CF-BC89-B9926DD8FA3F}" destId="{880F4B0D-619D-48B1-AED3-2524E9B26C19}" srcOrd="1" destOrd="0" parTransId="{5BF60641-5BC6-41CB-998B-C0CB91D7EC21}" sibTransId="{CF0BC02C-EC4F-4915-9B48-0B0195DE859D}"/>
    <dgm:cxn modelId="{646CE778-ACC0-40DA-B1C9-0AB19EA23D78}" type="presOf" srcId="{FDA02CE2-D0A9-482E-AEE7-98B18A910C51}" destId="{E7EAAAC9-B6ED-4B72-8113-BCDD4A86BC9C}" srcOrd="0" destOrd="0" presId="urn:microsoft.com/office/officeart/2018/5/layout/IconCircleLabelList"/>
    <dgm:cxn modelId="{072E4A87-94BC-4FB7-9819-EC3343E97C89}" srcId="{4BE9ECB3-4C63-46CF-BC89-B9926DD8FA3F}" destId="{FDA02CE2-D0A9-482E-AEE7-98B18A910C51}" srcOrd="0" destOrd="0" parTransId="{2C3DBAAC-A0F1-4FD5-93B7-A3D14785D323}" sibTransId="{A29898DB-2A01-45E1-818D-1A9D5EEBF13C}"/>
    <dgm:cxn modelId="{7AA232B2-FB50-4675-AB2D-136D0DC791DA}" type="presOf" srcId="{880F4B0D-619D-48B1-AED3-2524E9B26C19}" destId="{D9680434-9A37-4645-BF61-A91618AB2428}" srcOrd="0" destOrd="0" presId="urn:microsoft.com/office/officeart/2018/5/layout/IconCircleLabelList"/>
    <dgm:cxn modelId="{08ABE9BE-05B1-41E9-953A-9DC38C52E6ED}" type="presOf" srcId="{4BE9ECB3-4C63-46CF-BC89-B9926DD8FA3F}" destId="{CB7DECFD-C32B-401A-9D0F-26F8B11C755C}" srcOrd="0" destOrd="0" presId="urn:microsoft.com/office/officeart/2018/5/layout/IconCircleLabelList"/>
    <dgm:cxn modelId="{971AACFB-CADA-4594-8E74-4A8E491360C2}" srcId="{4BE9ECB3-4C63-46CF-BC89-B9926DD8FA3F}" destId="{B438597F-D5FD-4F13-914D-B17A46E035F8}" srcOrd="2" destOrd="0" parTransId="{D70B2A14-0E48-42CB-A878-35425E23D07E}" sibTransId="{DA82B650-E99B-4962-9E18-B9AB2CADBB9C}"/>
    <dgm:cxn modelId="{963B9A74-B1B3-4756-A944-70DCFFB3D969}" type="presParOf" srcId="{CB7DECFD-C32B-401A-9D0F-26F8B11C755C}" destId="{B867968C-11D0-41B3-8C1F-60463619F58A}" srcOrd="0" destOrd="0" presId="urn:microsoft.com/office/officeart/2018/5/layout/IconCircleLabelList"/>
    <dgm:cxn modelId="{06960B0B-5DE9-4621-8DB0-85B5A22768A5}" type="presParOf" srcId="{B867968C-11D0-41B3-8C1F-60463619F58A}" destId="{4B4A8830-71EF-4C81-B685-F6F04C147CD1}" srcOrd="0" destOrd="0" presId="urn:microsoft.com/office/officeart/2018/5/layout/IconCircleLabelList"/>
    <dgm:cxn modelId="{E420F4A2-3E3A-4C27-A2EF-8FB619F43B22}" type="presParOf" srcId="{B867968C-11D0-41B3-8C1F-60463619F58A}" destId="{D71B34D8-41AB-46CA-AAF2-91829C3AA39C}" srcOrd="1" destOrd="0" presId="urn:microsoft.com/office/officeart/2018/5/layout/IconCircleLabelList"/>
    <dgm:cxn modelId="{57511503-F181-488C-A492-9495BE0EB285}" type="presParOf" srcId="{B867968C-11D0-41B3-8C1F-60463619F58A}" destId="{FF718177-EF7B-4644-A131-DED70757481E}" srcOrd="2" destOrd="0" presId="urn:microsoft.com/office/officeart/2018/5/layout/IconCircleLabelList"/>
    <dgm:cxn modelId="{D1FB7808-6A32-4F9E-B1E7-A1901437277F}" type="presParOf" srcId="{B867968C-11D0-41B3-8C1F-60463619F58A}" destId="{E7EAAAC9-B6ED-4B72-8113-BCDD4A86BC9C}" srcOrd="3" destOrd="0" presId="urn:microsoft.com/office/officeart/2018/5/layout/IconCircleLabelList"/>
    <dgm:cxn modelId="{0F12980F-818A-4309-A466-BFB84BD88B48}" type="presParOf" srcId="{CB7DECFD-C32B-401A-9D0F-26F8B11C755C}" destId="{5AC8E963-69B4-4952-9A54-F18B8C0E4F0F}" srcOrd="1" destOrd="0" presId="urn:microsoft.com/office/officeart/2018/5/layout/IconCircleLabelList"/>
    <dgm:cxn modelId="{1F0ED092-A810-4CEF-82F1-67E16058990B}" type="presParOf" srcId="{CB7DECFD-C32B-401A-9D0F-26F8B11C755C}" destId="{5E618BE0-62D1-438F-AAD3-8D861B690D56}" srcOrd="2" destOrd="0" presId="urn:microsoft.com/office/officeart/2018/5/layout/IconCircleLabelList"/>
    <dgm:cxn modelId="{4277747E-D3F8-4414-8CA6-95EA838DD942}" type="presParOf" srcId="{5E618BE0-62D1-438F-AAD3-8D861B690D56}" destId="{2849D7CA-504E-4515-91ED-CADF2297F7C2}" srcOrd="0" destOrd="0" presId="urn:microsoft.com/office/officeart/2018/5/layout/IconCircleLabelList"/>
    <dgm:cxn modelId="{99E1740D-6E41-413F-92A4-4FD2EC7E1DD9}" type="presParOf" srcId="{5E618BE0-62D1-438F-AAD3-8D861B690D56}" destId="{9A7FFBCD-93F0-41D0-9B82-4964E441B695}" srcOrd="1" destOrd="0" presId="urn:microsoft.com/office/officeart/2018/5/layout/IconCircleLabelList"/>
    <dgm:cxn modelId="{3FBC8CD2-1014-4000-8858-1F55CF9E4C83}" type="presParOf" srcId="{5E618BE0-62D1-438F-AAD3-8D861B690D56}" destId="{DDBD74A6-FE5F-43A8-BA19-04296FD63B02}" srcOrd="2" destOrd="0" presId="urn:microsoft.com/office/officeart/2018/5/layout/IconCircleLabelList"/>
    <dgm:cxn modelId="{5B9CA511-05CD-404F-9996-ED1D302EB671}" type="presParOf" srcId="{5E618BE0-62D1-438F-AAD3-8D861B690D56}" destId="{D9680434-9A37-4645-BF61-A91618AB2428}" srcOrd="3" destOrd="0" presId="urn:microsoft.com/office/officeart/2018/5/layout/IconCircleLabelList"/>
    <dgm:cxn modelId="{FA9DFBA2-E5C7-4EA7-8412-1D15C00FC175}" type="presParOf" srcId="{CB7DECFD-C32B-401A-9D0F-26F8B11C755C}" destId="{A738D4FB-1E99-4538-91CE-231F40DC8512}" srcOrd="3" destOrd="0" presId="urn:microsoft.com/office/officeart/2018/5/layout/IconCircleLabelList"/>
    <dgm:cxn modelId="{FF2C6244-5D88-4BCB-83CF-DF8681E19C44}" type="presParOf" srcId="{CB7DECFD-C32B-401A-9D0F-26F8B11C755C}" destId="{F42F42D4-2ED9-4344-AECF-9FBB79B50A63}" srcOrd="4" destOrd="0" presId="urn:microsoft.com/office/officeart/2018/5/layout/IconCircleLabelList"/>
    <dgm:cxn modelId="{4C373B34-B10C-4F45-8E88-8216F90299D5}" type="presParOf" srcId="{F42F42D4-2ED9-4344-AECF-9FBB79B50A63}" destId="{F69FD45E-47E8-42F9-8764-CAE7EA34140A}" srcOrd="0" destOrd="0" presId="urn:microsoft.com/office/officeart/2018/5/layout/IconCircleLabelList"/>
    <dgm:cxn modelId="{F7FF5E4B-2E16-4F67-B9E8-3FAA58E5D7E5}" type="presParOf" srcId="{F42F42D4-2ED9-4344-AECF-9FBB79B50A63}" destId="{0722D888-425C-4CC2-B5AE-6C40F3D9305F}" srcOrd="1" destOrd="0" presId="urn:microsoft.com/office/officeart/2018/5/layout/IconCircleLabelList"/>
    <dgm:cxn modelId="{8D255DE6-3027-49DA-B1AD-59C8BFA12598}" type="presParOf" srcId="{F42F42D4-2ED9-4344-AECF-9FBB79B50A63}" destId="{60750FBC-5E67-41DD-9049-21590007B9FA}" srcOrd="2" destOrd="0" presId="urn:microsoft.com/office/officeart/2018/5/layout/IconCircleLabelList"/>
    <dgm:cxn modelId="{A17EE9F1-B048-490E-9118-252E1B3F5721}" type="presParOf" srcId="{F42F42D4-2ED9-4344-AECF-9FBB79B50A63}" destId="{AE0F22D8-818E-489F-98FA-17D022456FB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8783C9-EB46-4009-AD36-EC627A6F22F5}">
      <dsp:nvSpPr>
        <dsp:cNvPr id="0" name=""/>
        <dsp:cNvSpPr/>
      </dsp:nvSpPr>
      <dsp:spPr>
        <a:xfrm>
          <a:off x="855" y="0"/>
          <a:ext cx="3683390" cy="4177365"/>
        </a:xfrm>
        <a:prstGeom prst="roundRect">
          <a:avLst>
            <a:gd name="adj" fmla="val 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HAZARD &amp; PROCESSEES</a:t>
          </a:r>
        </a:p>
      </dsp:txBody>
      <dsp:txXfrm rot="16200000">
        <a:off x="-1343524" y="1344380"/>
        <a:ext cx="3425439" cy="736678"/>
      </dsp:txXfrm>
    </dsp:sp>
    <dsp:sp modelId="{67BB2B3B-F435-471C-BF63-B515C5A0BE62}">
      <dsp:nvSpPr>
        <dsp:cNvPr id="0" name=""/>
        <dsp:cNvSpPr/>
      </dsp:nvSpPr>
      <dsp:spPr>
        <a:xfrm>
          <a:off x="737534" y="0"/>
          <a:ext cx="2744125" cy="4177365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0" bIns="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Giovanni Macedonio</a:t>
          </a:r>
          <a:endParaRPr lang="it-IT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(INGV)</a:t>
          </a: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endParaRPr lang="it-IT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7534" y="0"/>
        <a:ext cx="2744125" cy="4177365"/>
      </dsp:txXfrm>
    </dsp:sp>
    <dsp:sp modelId="{D4A4A3EA-87D1-422F-9477-E1C933E13AC3}">
      <dsp:nvSpPr>
        <dsp:cNvPr id="0" name=""/>
        <dsp:cNvSpPr/>
      </dsp:nvSpPr>
      <dsp:spPr>
        <a:xfrm>
          <a:off x="3813164" y="0"/>
          <a:ext cx="3683390" cy="4177365"/>
        </a:xfrm>
        <a:prstGeom prst="roundRect">
          <a:avLst>
            <a:gd name="adj" fmla="val 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&amp; IMPACT</a:t>
          </a:r>
        </a:p>
      </dsp:txBody>
      <dsp:txXfrm rot="16200000">
        <a:off x="2468784" y="1344380"/>
        <a:ext cx="3425439" cy="736678"/>
      </dsp:txXfrm>
    </dsp:sp>
    <dsp:sp modelId="{7FB61FDC-E560-459B-BAA4-36F91336ABF9}">
      <dsp:nvSpPr>
        <dsp:cNvPr id="0" name=""/>
        <dsp:cNvSpPr/>
      </dsp:nvSpPr>
      <dsp:spPr>
        <a:xfrm rot="5400000">
          <a:off x="3524678" y="3304282"/>
          <a:ext cx="613806" cy="55250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FFDDD8-B311-4524-83A5-8AF58B0319E6}">
      <dsp:nvSpPr>
        <dsp:cNvPr id="0" name=""/>
        <dsp:cNvSpPr/>
      </dsp:nvSpPr>
      <dsp:spPr>
        <a:xfrm>
          <a:off x="4549842" y="0"/>
          <a:ext cx="2744125" cy="4177365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0" bIns="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Giulio Zuccaro</a:t>
          </a:r>
          <a:endParaRPr lang="it-IT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(UNINA-PLINIVS)</a:t>
          </a: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endParaRPr lang="it-IT" sz="3400" kern="1200" dirty="0"/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endParaRPr lang="it-IT" sz="3400" kern="1200" dirty="0"/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9842" y="0"/>
        <a:ext cx="2744125" cy="4177365"/>
      </dsp:txXfrm>
    </dsp:sp>
    <dsp:sp modelId="{668EE74C-6A4F-4116-B6CB-C02A10C24450}">
      <dsp:nvSpPr>
        <dsp:cNvPr id="0" name=""/>
        <dsp:cNvSpPr/>
      </dsp:nvSpPr>
      <dsp:spPr>
        <a:xfrm>
          <a:off x="7625473" y="0"/>
          <a:ext cx="3683390" cy="4177365"/>
        </a:xfrm>
        <a:prstGeom prst="roundRect">
          <a:avLst>
            <a:gd name="adj" fmla="val 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cap="all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Emergency Management</a:t>
          </a:r>
        </a:p>
      </dsp:txBody>
      <dsp:txXfrm rot="16200000">
        <a:off x="6281093" y="1344380"/>
        <a:ext cx="3425439" cy="736678"/>
      </dsp:txXfrm>
    </dsp:sp>
    <dsp:sp modelId="{71F140EA-72EA-4B8E-A84C-0C8A3F0D1B5C}">
      <dsp:nvSpPr>
        <dsp:cNvPr id="0" name=""/>
        <dsp:cNvSpPr/>
      </dsp:nvSpPr>
      <dsp:spPr>
        <a:xfrm rot="5400000">
          <a:off x="7336987" y="3304282"/>
          <a:ext cx="613806" cy="55250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CB2609-A1C8-4810-848C-E8F2D7CCE3A6}">
      <dsp:nvSpPr>
        <dsp:cNvPr id="0" name=""/>
        <dsp:cNvSpPr/>
      </dsp:nvSpPr>
      <dsp:spPr>
        <a:xfrm>
          <a:off x="8362151" y="0"/>
          <a:ext cx="2744125" cy="4177365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6586" rIns="0" bIns="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Annamaria Criscuolo</a:t>
          </a:r>
          <a:endParaRPr lang="it-IT" sz="3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it-IT" sz="34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(POZZUOLI)</a:t>
          </a: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it-IT" sz="3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it-IT" sz="3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it-IT" sz="3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it-IT" sz="3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362151" y="0"/>
        <a:ext cx="2744125" cy="4177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595CA-197E-45C5-A5C8-103870111B81}">
      <dsp:nvSpPr>
        <dsp:cNvPr id="0" name=""/>
        <dsp:cNvSpPr/>
      </dsp:nvSpPr>
      <dsp:spPr>
        <a:xfrm>
          <a:off x="0" y="165965"/>
          <a:ext cx="1094001" cy="6564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~85,000 </a:t>
          </a:r>
          <a:r>
            <a:rPr lang="it-IT" sz="1100" kern="1200" dirty="0" err="1"/>
            <a:t>residents</a:t>
          </a:r>
          <a:r>
            <a:rPr lang="it-IT" sz="1100" kern="1200" dirty="0"/>
            <a:t> </a:t>
          </a:r>
        </a:p>
      </dsp:txBody>
      <dsp:txXfrm>
        <a:off x="0" y="165965"/>
        <a:ext cx="1094001" cy="656401"/>
      </dsp:txXfrm>
    </dsp:sp>
    <dsp:sp modelId="{9DB14DA0-FFFC-4666-A0FA-0C0CCC3F9487}">
      <dsp:nvSpPr>
        <dsp:cNvPr id="0" name=""/>
        <dsp:cNvSpPr/>
      </dsp:nvSpPr>
      <dsp:spPr>
        <a:xfrm>
          <a:off x="1203402" y="165965"/>
          <a:ext cx="1094001" cy="6564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it-IT" altLang="it-IT" sz="11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~15,000 buildings</a:t>
          </a:r>
          <a:r>
            <a:rPr kumimoji="0" lang="it-IT" altLang="it-IT" sz="1100" b="0" i="0" u="none" strike="noStrike" kern="1200" cap="none" normalizeH="0" baseline="0">
              <a:ln/>
              <a:effectLst/>
              <a:latin typeface="Arial" panose="020B0604020202020204" pitchFamily="34" charset="0"/>
            </a:rPr>
            <a:t> </a:t>
          </a:r>
          <a:endParaRPr lang="it-IT" sz="1100" kern="1200" dirty="0"/>
        </a:p>
      </dsp:txBody>
      <dsp:txXfrm>
        <a:off x="1203402" y="165965"/>
        <a:ext cx="1094001" cy="656401"/>
      </dsp:txXfrm>
    </dsp:sp>
    <dsp:sp modelId="{38D97729-204E-4980-B229-2B3F04487AD3}">
      <dsp:nvSpPr>
        <dsp:cNvPr id="0" name=""/>
        <dsp:cNvSpPr/>
      </dsp:nvSpPr>
      <dsp:spPr>
        <a:xfrm>
          <a:off x="2406804" y="165965"/>
          <a:ext cx="1094001" cy="6564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it-IT" altLang="it-IT" sz="11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3 municipalities involved</a:t>
          </a:r>
          <a:r>
            <a:rPr kumimoji="0" lang="it-IT" altLang="it-IT" sz="1100" b="0" i="0" u="none" strike="noStrike" kern="1200" cap="none" normalizeH="0" baseline="0">
              <a:ln/>
              <a:effectLst/>
              <a:latin typeface="Arial" panose="020B0604020202020204" pitchFamily="34" charset="0"/>
            </a:rPr>
            <a:t> </a:t>
          </a:r>
          <a:endParaRPr lang="it-IT" sz="1100" kern="1200" dirty="0"/>
        </a:p>
      </dsp:txBody>
      <dsp:txXfrm>
        <a:off x="2406804" y="165965"/>
        <a:ext cx="1094001" cy="656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01F08-2F4A-48B0-B54B-B8ABD5808A72}">
      <dsp:nvSpPr>
        <dsp:cNvPr id="0" name=""/>
        <dsp:cNvSpPr/>
      </dsp:nvSpPr>
      <dsp:spPr>
        <a:xfrm rot="16200000">
          <a:off x="-1068829" y="1764807"/>
          <a:ext cx="2655784" cy="38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3857" bIns="0" numCol="1" spcCol="1270" anchor="t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Microzonation</a:t>
          </a:r>
          <a:endParaRPr lang="it-IT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068829" y="1764807"/>
        <a:ext cx="2655784" cy="389885"/>
      </dsp:txXfrm>
    </dsp:sp>
    <dsp:sp modelId="{BA53F6B9-5BD1-43E1-99D7-DC41E75CFFC8}">
      <dsp:nvSpPr>
        <dsp:cNvPr id="0" name=""/>
        <dsp:cNvSpPr/>
      </dsp:nvSpPr>
      <dsp:spPr>
        <a:xfrm>
          <a:off x="454005" y="631858"/>
          <a:ext cx="1942043" cy="26557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343857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Seismic </a:t>
          </a:r>
          <a:r>
            <a:rPr lang="en-US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microzonation</a:t>
          </a: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studies</a:t>
          </a: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</a:t>
          </a: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1.5 </a:t>
          </a:r>
          <a:r>
            <a:rPr lang="it-IT" sz="1400" b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005" y="631858"/>
        <a:ext cx="1942043" cy="2655784"/>
      </dsp:txXfrm>
    </dsp:sp>
    <dsp:sp modelId="{84252F1B-ED5F-4BA9-8D2C-A7B791274B7D}">
      <dsp:nvSpPr>
        <dsp:cNvPr id="0" name=""/>
        <dsp:cNvSpPr/>
      </dsp:nvSpPr>
      <dsp:spPr>
        <a:xfrm>
          <a:off x="64120" y="117209"/>
          <a:ext cx="779770" cy="779770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B1B911-FBCB-4E8B-BA24-27BE7567E6AA}">
      <dsp:nvSpPr>
        <dsp:cNvPr id="0" name=""/>
        <dsp:cNvSpPr/>
      </dsp:nvSpPr>
      <dsp:spPr>
        <a:xfrm rot="16200000">
          <a:off x="1787652" y="1764807"/>
          <a:ext cx="2655784" cy="38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3857" bIns="0" numCol="1" spcCol="1270" anchor="t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Private </a:t>
          </a:r>
          <a:r>
            <a:rPr lang="it-IT" sz="20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</a:t>
          </a:r>
          <a:endParaRPr lang="it-IT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87652" y="1764807"/>
        <a:ext cx="2655784" cy="389885"/>
      </dsp:txXfrm>
    </dsp:sp>
    <dsp:sp modelId="{011C9C2D-1FA1-423E-8537-2E65F3278AB3}">
      <dsp:nvSpPr>
        <dsp:cNvPr id="0" name=""/>
        <dsp:cNvSpPr/>
      </dsp:nvSpPr>
      <dsp:spPr>
        <a:xfrm>
          <a:off x="3310487" y="631858"/>
          <a:ext cx="1942043" cy="26557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343857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assessment of private buildings</a:t>
          </a:r>
          <a:b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40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(aimed at defining mitigation measures and related costs)</a:t>
          </a: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€3</a:t>
          </a: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.5 </a:t>
          </a:r>
          <a:r>
            <a:rPr lang="it-IT" sz="1400" b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10487" y="631858"/>
        <a:ext cx="1942043" cy="2655784"/>
      </dsp:txXfrm>
    </dsp:sp>
    <dsp:sp modelId="{523B9A7C-00AD-476B-93B2-C675345ED3BA}">
      <dsp:nvSpPr>
        <dsp:cNvPr id="0" name=""/>
        <dsp:cNvSpPr/>
      </dsp:nvSpPr>
      <dsp:spPr>
        <a:xfrm>
          <a:off x="2920602" y="117209"/>
          <a:ext cx="779770" cy="779770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4EF14C-461F-4D7E-821E-DE9714D8769A}">
      <dsp:nvSpPr>
        <dsp:cNvPr id="0" name=""/>
        <dsp:cNvSpPr/>
      </dsp:nvSpPr>
      <dsp:spPr>
        <a:xfrm rot="16200000">
          <a:off x="4644134" y="1764807"/>
          <a:ext cx="2655784" cy="38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3857" bIns="0" numCol="1" spcCol="1270" anchor="t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Public </a:t>
          </a:r>
          <a:r>
            <a:rPr lang="it-IT" sz="20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</a:t>
          </a:r>
          <a:endParaRPr lang="it-IT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44134" y="1764807"/>
        <a:ext cx="2655784" cy="389885"/>
      </dsp:txXfrm>
    </dsp:sp>
    <dsp:sp modelId="{05A89DE4-CFED-47C1-A6FD-EB52EC9C0970}">
      <dsp:nvSpPr>
        <dsp:cNvPr id="0" name=""/>
        <dsp:cNvSpPr/>
      </dsp:nvSpPr>
      <dsp:spPr>
        <a:xfrm>
          <a:off x="6166969" y="631858"/>
          <a:ext cx="1942043" cy="26557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343857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assessment of public buildings</a:t>
          </a: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Initial</a:t>
          </a:r>
          <a:r>
            <a:rPr lang="it-IT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mitigation</a:t>
          </a:r>
          <a:r>
            <a:rPr lang="it-IT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planning</a:t>
          </a: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€37</a:t>
          </a: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r>
            <a:rPr lang="en-US" sz="140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it-IT" sz="14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66969" y="631858"/>
        <a:ext cx="1942043" cy="2655784"/>
      </dsp:txXfrm>
    </dsp:sp>
    <dsp:sp modelId="{C8E44802-7A2E-4264-B402-A333508945B3}">
      <dsp:nvSpPr>
        <dsp:cNvPr id="0" name=""/>
        <dsp:cNvSpPr/>
      </dsp:nvSpPr>
      <dsp:spPr>
        <a:xfrm>
          <a:off x="5777083" y="117209"/>
          <a:ext cx="779770" cy="779770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B14EE-0987-48F1-AB6E-A79066FF8FCE}">
      <dsp:nvSpPr>
        <dsp:cNvPr id="0" name=""/>
        <dsp:cNvSpPr/>
      </dsp:nvSpPr>
      <dsp:spPr>
        <a:xfrm rot="16200000">
          <a:off x="7500616" y="1764807"/>
          <a:ext cx="2655784" cy="38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3857" bIns="0" numCol="1" spcCol="1270" anchor="t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Monitoring</a:t>
          </a:r>
        </a:p>
      </dsp:txBody>
      <dsp:txXfrm>
        <a:off x="7500616" y="1764807"/>
        <a:ext cx="2655784" cy="389885"/>
      </dsp:txXfrm>
    </dsp:sp>
    <dsp:sp modelId="{6D2E7BC4-E668-4C79-86F8-6D6510AF76AF}">
      <dsp:nvSpPr>
        <dsp:cNvPr id="0" name=""/>
        <dsp:cNvSpPr/>
      </dsp:nvSpPr>
      <dsp:spPr>
        <a:xfrm>
          <a:off x="9023451" y="631858"/>
          <a:ext cx="1942043" cy="265578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343857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Enhancement of seismic and structural monitoring systems</a:t>
          </a: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€0.2</a:t>
          </a:r>
          <a:r>
            <a:rPr lang="it-IT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million</a:t>
          </a:r>
          <a:endParaRPr lang="it-IT" sz="1400" b="1" u="sng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023451" y="631858"/>
        <a:ext cx="1942043" cy="2655784"/>
      </dsp:txXfrm>
    </dsp:sp>
    <dsp:sp modelId="{7C5EA0AB-FFC1-4692-9F8D-0F859DC49C14}">
      <dsp:nvSpPr>
        <dsp:cNvPr id="0" name=""/>
        <dsp:cNvSpPr/>
      </dsp:nvSpPr>
      <dsp:spPr>
        <a:xfrm>
          <a:off x="8633565" y="117209"/>
          <a:ext cx="779770" cy="779770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0690AF-768C-4D63-8A5E-86491A9325F7}">
      <dsp:nvSpPr>
        <dsp:cNvPr id="0" name=""/>
        <dsp:cNvSpPr/>
      </dsp:nvSpPr>
      <dsp:spPr>
        <a:xfrm rot="16200000">
          <a:off x="-885386" y="1829284"/>
          <a:ext cx="2710566" cy="573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5697" bIns="0" numCol="1" spcCol="1270" anchor="t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PLANNING &amp; MITIGATION (DL 140)</a:t>
          </a:r>
        </a:p>
      </dsp:txBody>
      <dsp:txXfrm>
        <a:off x="-885386" y="1829284"/>
        <a:ext cx="2710566" cy="573389"/>
      </dsp:txXfrm>
    </dsp:sp>
    <dsp:sp modelId="{922B641D-881A-4E6A-8CEC-AC11F517302B}">
      <dsp:nvSpPr>
        <dsp:cNvPr id="0" name=""/>
        <dsp:cNvSpPr/>
      </dsp:nvSpPr>
      <dsp:spPr>
        <a:xfrm>
          <a:off x="756590" y="760696"/>
          <a:ext cx="4268465" cy="27105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505697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Large-scale vulnerability assessment
Prioritization of interventions
Optimization of resources</a:t>
          </a:r>
          <a:endParaRPr lang="it-IT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56590" y="760696"/>
        <a:ext cx="4268465" cy="2710566"/>
      </dsp:txXfrm>
    </dsp:sp>
    <dsp:sp modelId="{D50C4607-03AD-45C7-A6A3-610E37111423}">
      <dsp:nvSpPr>
        <dsp:cNvPr id="0" name=""/>
        <dsp:cNvSpPr/>
      </dsp:nvSpPr>
      <dsp:spPr>
        <a:xfrm>
          <a:off x="183201" y="3822"/>
          <a:ext cx="1146778" cy="1146778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13F2AE-C82E-4C9B-A354-666F4B8B3432}">
      <dsp:nvSpPr>
        <dsp:cNvPr id="0" name=""/>
        <dsp:cNvSpPr/>
      </dsp:nvSpPr>
      <dsp:spPr>
        <a:xfrm rot="16200000">
          <a:off x="5070724" y="1829284"/>
          <a:ext cx="2710566" cy="573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5697" bIns="0" numCol="1" spcCol="1270" anchor="t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RAPID RESPONSE (GOBEYOND)</a:t>
          </a:r>
        </a:p>
      </dsp:txBody>
      <dsp:txXfrm>
        <a:off x="5070724" y="1829284"/>
        <a:ext cx="2710566" cy="573389"/>
      </dsp:txXfrm>
    </dsp:sp>
    <dsp:sp modelId="{90441B43-AFCF-48D7-93D5-665E6FBC1804}">
      <dsp:nvSpPr>
        <dsp:cNvPr id="0" name=""/>
        <dsp:cNvSpPr/>
      </dsp:nvSpPr>
      <dsp:spPr>
        <a:xfrm>
          <a:off x="6712702" y="760696"/>
          <a:ext cx="4268465" cy="271056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505697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Near real-time impact scenarios
Support to emergency operations
Identification of priority areas for response</a:t>
          </a:r>
          <a:endParaRPr lang="it-IT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12702" y="760696"/>
        <a:ext cx="4268465" cy="2710566"/>
      </dsp:txXfrm>
    </dsp:sp>
    <dsp:sp modelId="{4F4C5E71-5A83-4041-8A71-EF25F51AFB9B}">
      <dsp:nvSpPr>
        <dsp:cNvPr id="0" name=""/>
        <dsp:cNvSpPr/>
      </dsp:nvSpPr>
      <dsp:spPr>
        <a:xfrm>
          <a:off x="6139313" y="3822"/>
          <a:ext cx="1146778" cy="1146778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A8830-71EF-4C81-B685-F6F04C147CD1}">
      <dsp:nvSpPr>
        <dsp:cNvPr id="0" name=""/>
        <dsp:cNvSpPr/>
      </dsp:nvSpPr>
      <dsp:spPr>
        <a:xfrm>
          <a:off x="686474" y="174118"/>
          <a:ext cx="1990125" cy="19901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B34D8-41AB-46CA-AAF2-91829C3AA39C}">
      <dsp:nvSpPr>
        <dsp:cNvPr id="0" name=""/>
        <dsp:cNvSpPr/>
      </dsp:nvSpPr>
      <dsp:spPr>
        <a:xfrm>
          <a:off x="1110599" y="598243"/>
          <a:ext cx="1141875" cy="114187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AAAC9-B6ED-4B72-8113-BCDD4A86BC9C}">
      <dsp:nvSpPr>
        <dsp:cNvPr id="0" name=""/>
        <dsp:cNvSpPr/>
      </dsp:nvSpPr>
      <dsp:spPr>
        <a:xfrm>
          <a:off x="50287" y="2784119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Multi-hazard context requires </a:t>
          </a:r>
          <a:r>
            <a:rPr lang="en-US" sz="1800" b="1" kern="1200"/>
            <a:t>integrated approaches</a:t>
          </a:r>
          <a:r>
            <a:rPr lang="en-US" sz="1800" kern="1200"/>
            <a:t> </a:t>
          </a:r>
        </a:p>
      </dsp:txBody>
      <dsp:txXfrm>
        <a:off x="50287" y="2784119"/>
        <a:ext cx="3262500" cy="720000"/>
      </dsp:txXfrm>
    </dsp:sp>
    <dsp:sp modelId="{2849D7CA-504E-4515-91ED-CADF2297F7C2}">
      <dsp:nvSpPr>
        <dsp:cNvPr id="0" name=""/>
        <dsp:cNvSpPr/>
      </dsp:nvSpPr>
      <dsp:spPr>
        <a:xfrm>
          <a:off x="4519912" y="174118"/>
          <a:ext cx="1990125" cy="19901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FFBCD-93F0-41D0-9B82-4964E441B695}">
      <dsp:nvSpPr>
        <dsp:cNvPr id="0" name=""/>
        <dsp:cNvSpPr/>
      </dsp:nvSpPr>
      <dsp:spPr>
        <a:xfrm>
          <a:off x="4944037" y="598243"/>
          <a:ext cx="1141875" cy="114187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680434-9A37-4645-BF61-A91618AB2428}">
      <dsp:nvSpPr>
        <dsp:cNvPr id="0" name=""/>
        <dsp:cNvSpPr/>
      </dsp:nvSpPr>
      <dsp:spPr>
        <a:xfrm>
          <a:off x="3883725" y="2784119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/>
            <a:t>Impact-based tools can support </a:t>
          </a:r>
          <a:r>
            <a:rPr lang="en-US" sz="1800" b="1" kern="1200"/>
            <a:t>decision-making in real time</a:t>
          </a:r>
          <a:r>
            <a:rPr lang="en-US" sz="1800" kern="1200"/>
            <a:t> </a:t>
          </a:r>
        </a:p>
      </dsp:txBody>
      <dsp:txXfrm>
        <a:off x="3883725" y="2784119"/>
        <a:ext cx="3262500" cy="720000"/>
      </dsp:txXfrm>
    </dsp:sp>
    <dsp:sp modelId="{F69FD45E-47E8-42F9-8764-CAE7EA34140A}">
      <dsp:nvSpPr>
        <dsp:cNvPr id="0" name=""/>
        <dsp:cNvSpPr/>
      </dsp:nvSpPr>
      <dsp:spPr>
        <a:xfrm>
          <a:off x="8353350" y="174118"/>
          <a:ext cx="1990125" cy="19901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2D888-425C-4CC2-B5AE-6C40F3D9305F}">
      <dsp:nvSpPr>
        <dsp:cNvPr id="0" name=""/>
        <dsp:cNvSpPr/>
      </dsp:nvSpPr>
      <dsp:spPr>
        <a:xfrm>
          <a:off x="8777475" y="598243"/>
          <a:ext cx="1141875" cy="114187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0F22D8-818E-489F-98FA-17D022456FBD}">
      <dsp:nvSpPr>
        <dsp:cNvPr id="0" name=""/>
        <dsp:cNvSpPr/>
      </dsp:nvSpPr>
      <dsp:spPr>
        <a:xfrm>
          <a:off x="7717162" y="2784119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/>
            <a:t>Bridging science and operations remains the main challenge</a:t>
          </a:r>
          <a:r>
            <a:rPr lang="en-US" sz="1800" kern="1200"/>
            <a:t> </a:t>
          </a:r>
        </a:p>
      </dsp:txBody>
      <dsp:txXfrm>
        <a:off x="7717162" y="2784119"/>
        <a:ext cx="326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BB614900-E006-4197-A6FA-572F2F1B47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4713373-60E8-4649-BD33-D1B8B48177F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879B2-86D5-4B54-AE67-9FBECE6BD686}" type="datetimeFigureOut">
              <a:rPr lang="it-IT" smtClean="0"/>
              <a:t>21/04/2026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34C3EE8-0819-42ED-9635-15A973BA7C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925068F-89F3-4370-852B-68DCFD44A9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EE753-C455-464E-9E13-0A763106AC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1107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8AD7E-037F-49FD-A60C-AFBE280511DB}" type="datetimeFigureOut">
              <a:rPr lang="it-IT" smtClean="0"/>
              <a:t>21/04/2026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0F90C-071E-4A58-A760-2790A1911D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943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6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551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851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7374" y="2180496"/>
            <a:ext cx="9333433" cy="3678303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E223132-38FF-4774-8831-5A95D51FB14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81193" y="2180496"/>
            <a:ext cx="1696181" cy="3678303"/>
          </a:xfrm>
        </p:spPr>
        <p:txBody>
          <a:bodyPr anchor="t"/>
          <a:lstStyle>
            <a:lvl4pPr marL="180975" indent="-180975">
              <a:buFont typeface="+mj-lt"/>
              <a:buAutoNum type="arabicPeriod"/>
              <a:defRPr/>
            </a:lvl4pPr>
          </a:lstStyle>
          <a:p>
            <a:pPr lvl="3"/>
            <a:r>
              <a:rPr lang="en-US" dirty="0" err="1"/>
              <a:t>Dottorato</a:t>
            </a:r>
            <a:endParaRPr lang="en-US" dirty="0"/>
          </a:p>
          <a:p>
            <a:pPr lvl="3"/>
            <a:r>
              <a:rPr lang="en-US" dirty="0" err="1"/>
              <a:t>Attività</a:t>
            </a:r>
            <a:r>
              <a:rPr lang="en-US" dirty="0"/>
              <a:t> </a:t>
            </a:r>
            <a:r>
              <a:rPr lang="en-US" dirty="0" err="1"/>
              <a:t>didattica</a:t>
            </a:r>
            <a:r>
              <a:rPr lang="en-US" dirty="0"/>
              <a:t> a </a:t>
            </a:r>
            <a:r>
              <a:rPr lang="en-US" dirty="0" err="1"/>
              <a:t>livello</a:t>
            </a:r>
            <a:r>
              <a:rPr lang="en-US" dirty="0"/>
              <a:t> </a:t>
            </a:r>
            <a:r>
              <a:rPr lang="en-US" dirty="0" err="1"/>
              <a:t>universitario</a:t>
            </a:r>
            <a:endParaRPr lang="en-US" dirty="0"/>
          </a:p>
          <a:p>
            <a:pPr lvl="3"/>
            <a:r>
              <a:rPr lang="en-US" dirty="0" err="1"/>
              <a:t>Attività</a:t>
            </a:r>
            <a:r>
              <a:rPr lang="en-US" dirty="0"/>
              <a:t> di </a:t>
            </a:r>
            <a:r>
              <a:rPr lang="en-US" dirty="0" err="1"/>
              <a:t>formazione</a:t>
            </a:r>
            <a:r>
              <a:rPr lang="en-US" dirty="0"/>
              <a:t> e di </a:t>
            </a:r>
            <a:r>
              <a:rPr lang="en-US" dirty="0" err="1"/>
              <a:t>ricerca</a:t>
            </a:r>
            <a:r>
              <a:rPr lang="en-US" dirty="0"/>
              <a:t> </a:t>
            </a:r>
            <a:r>
              <a:rPr lang="en-US" dirty="0" err="1"/>
              <a:t>presso</a:t>
            </a:r>
            <a:r>
              <a:rPr lang="en-US" dirty="0"/>
              <a:t> </a:t>
            </a:r>
            <a:r>
              <a:rPr lang="en-US" dirty="0" err="1"/>
              <a:t>qualificati</a:t>
            </a:r>
            <a:r>
              <a:rPr lang="en-US" dirty="0"/>
              <a:t> </a:t>
            </a:r>
            <a:r>
              <a:rPr lang="en-US" dirty="0" err="1"/>
              <a:t>istituti</a:t>
            </a:r>
            <a:endParaRPr lang="en-US" dirty="0"/>
          </a:p>
          <a:p>
            <a:pPr lvl="3"/>
            <a:r>
              <a:rPr lang="en-US" dirty="0" err="1"/>
              <a:t>Attività</a:t>
            </a:r>
            <a:r>
              <a:rPr lang="en-US" dirty="0"/>
              <a:t> </a:t>
            </a:r>
            <a:r>
              <a:rPr lang="en-US" dirty="0" err="1"/>
              <a:t>progettuale</a:t>
            </a:r>
            <a:endParaRPr lang="en-US" dirty="0"/>
          </a:p>
          <a:p>
            <a:pPr lvl="3"/>
            <a:r>
              <a:rPr lang="en-US" dirty="0" err="1"/>
              <a:t>Organizzazione</a:t>
            </a:r>
            <a:r>
              <a:rPr lang="en-US" dirty="0"/>
              <a:t>, </a:t>
            </a:r>
            <a:r>
              <a:rPr lang="en-US" dirty="0" err="1"/>
              <a:t>direzione</a:t>
            </a:r>
            <a:r>
              <a:rPr lang="en-US" dirty="0"/>
              <a:t> </a:t>
            </a:r>
            <a:r>
              <a:rPr lang="en-US" dirty="0" err="1"/>
              <a:t>ecoordinamento</a:t>
            </a:r>
            <a:r>
              <a:rPr lang="en-US" dirty="0"/>
              <a:t> </a:t>
            </a:r>
            <a:r>
              <a:rPr lang="en-US" dirty="0" err="1"/>
              <a:t>gruppi</a:t>
            </a:r>
            <a:r>
              <a:rPr lang="en-US" dirty="0"/>
              <a:t> di </a:t>
            </a:r>
            <a:r>
              <a:rPr lang="en-US" dirty="0" err="1"/>
              <a:t>Ricerca</a:t>
            </a:r>
            <a:endParaRPr lang="en-US" dirty="0"/>
          </a:p>
          <a:p>
            <a:pPr lvl="3"/>
            <a:r>
              <a:rPr lang="en-US" dirty="0" err="1"/>
              <a:t>Relatore</a:t>
            </a:r>
            <a:r>
              <a:rPr lang="en-US" dirty="0"/>
              <a:t> a congress e </a:t>
            </a:r>
            <a:r>
              <a:rPr lang="en-US" dirty="0" err="1"/>
              <a:t>convegni</a:t>
            </a:r>
            <a:endParaRPr lang="en-US" dirty="0"/>
          </a:p>
          <a:p>
            <a:pPr lvl="3"/>
            <a:r>
              <a:rPr lang="en-US" dirty="0" err="1"/>
              <a:t>Pubblicazioni</a:t>
            </a:r>
            <a:r>
              <a:rPr lang="en-US" dirty="0"/>
              <a:t> </a:t>
            </a:r>
            <a:r>
              <a:rPr lang="en-US" dirty="0" err="1"/>
              <a:t>scientifiche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76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474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160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26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61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16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3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72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46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2250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84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2">
            <a:extLst>
              <a:ext uri="{FF2B5EF4-FFF2-40B4-BE49-F238E27FC236}">
                <a16:creationId xmlns:a16="http://schemas.microsoft.com/office/drawing/2014/main" id="{04082CF8-50F9-C40F-DF49-86B79A9953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89" y="3625706"/>
            <a:ext cx="10993549" cy="1635529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solidFill>
                  <a:srgbClr val="FFC000"/>
                </a:solidFill>
              </a:rPr>
              <a:t>THE CASE STUDY OF 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CAMPI FLEGREI</a:t>
            </a:r>
            <a:br>
              <a:rPr lang="en-US" b="1" dirty="0">
                <a:solidFill>
                  <a:srgbClr val="FFC000"/>
                </a:solidFill>
              </a:rPr>
            </a:br>
            <a:r>
              <a:rPr lang="en-US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Managing Volcanic Risk</a:t>
            </a:r>
            <a:br>
              <a:rPr lang="en-US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Unrest Phases </a:t>
            </a:r>
          </a:p>
        </p:txBody>
      </p:sp>
      <p:sp>
        <p:nvSpPr>
          <p:cNvPr id="15" name="Sottotitolo 14">
            <a:extLst>
              <a:ext uri="{FF2B5EF4-FFF2-40B4-BE49-F238E27FC236}">
                <a16:creationId xmlns:a16="http://schemas.microsoft.com/office/drawing/2014/main" id="{34D5CA84-C1DD-51B9-ABC2-AC2A1CF3D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2" y="5053263"/>
            <a:ext cx="10993546" cy="110690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endParaRPr lang="en-US" sz="2000" dirty="0">
              <a:solidFill>
                <a:srgbClr val="FFC000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it-IT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Moderator/ SPEAKER: </a:t>
            </a:r>
            <a:r>
              <a:rPr lang="it-IT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Giulio ZUCCARO </a:t>
            </a:r>
            <a:r>
              <a:rPr lang="it-IT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(UNINA-PLINIVS)</a:t>
            </a:r>
          </a:p>
          <a:p>
            <a:pPr algn="ctr">
              <a:lnSpc>
                <a:spcPct val="90000"/>
              </a:lnSpc>
            </a:pPr>
            <a:r>
              <a:rPr lang="it-IT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SPEAKERS: </a:t>
            </a:r>
            <a:r>
              <a:rPr lang="it-IT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GIOVANNI MACEDONIO </a:t>
            </a:r>
            <a:r>
              <a:rPr lang="it-IT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(INGV-OV) - </a:t>
            </a:r>
            <a:r>
              <a:rPr lang="it-IT" sz="1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Annamaria Criscuolo </a:t>
            </a:r>
            <a:r>
              <a:rPr lang="it-IT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(POZZUOLI)</a:t>
            </a:r>
          </a:p>
          <a:p>
            <a:pPr algn="ctr">
              <a:lnSpc>
                <a:spcPct val="90000"/>
              </a:lnSpc>
            </a:pPr>
            <a:endParaRPr lang="it-IT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332D645-599E-2C8F-8A1D-0A87488786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08" b="68879"/>
          <a:stretch>
            <a:fillRect/>
          </a:stretch>
        </p:blipFill>
        <p:spPr>
          <a:xfrm>
            <a:off x="1142279" y="847306"/>
            <a:ext cx="9907442" cy="863849"/>
          </a:xfrm>
          <a:prstGeom prst="rect">
            <a:avLst/>
          </a:prstGeom>
          <a:ln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BD01E848-32DE-BE9C-09B5-FE8B2EA7DCEB}"/>
              </a:ext>
            </a:extLst>
          </p:cNvPr>
          <p:cNvSpPr txBox="1"/>
          <p:nvPr/>
        </p:nvSpPr>
        <p:spPr>
          <a:xfrm>
            <a:off x="1582967" y="1872070"/>
            <a:ext cx="89899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3C62A9"/>
                </a:solidFill>
              </a:rPr>
              <a:t>GOBEYOND 2nd WORKSHOP</a:t>
            </a:r>
          </a:p>
          <a:p>
            <a:pPr algn="ctr"/>
            <a:r>
              <a:rPr lang="it-IT" dirty="0">
                <a:solidFill>
                  <a:srgbClr val="3C62A9"/>
                </a:solidFill>
              </a:rPr>
              <a:t>21-22 April, 2026 – Napoli (</a:t>
            </a:r>
            <a:r>
              <a:rPr lang="it-IT" dirty="0" err="1">
                <a:solidFill>
                  <a:srgbClr val="3C62A9"/>
                </a:solidFill>
              </a:rPr>
              <a:t>Italy</a:t>
            </a:r>
            <a:r>
              <a:rPr lang="it-IT" dirty="0">
                <a:solidFill>
                  <a:srgbClr val="3C62A9"/>
                </a:solidFill>
              </a:rPr>
              <a:t>)</a:t>
            </a:r>
          </a:p>
          <a:p>
            <a:pPr algn="ctr"/>
            <a:r>
              <a:rPr lang="it-IT" i="1" dirty="0">
                <a:solidFill>
                  <a:srgbClr val="3C62A9"/>
                </a:solidFill>
              </a:rPr>
              <a:t>Aula Magna, Conference Hall, Università degli Studi di Napoli Federico II</a:t>
            </a:r>
          </a:p>
        </p:txBody>
      </p:sp>
    </p:spTree>
    <p:extLst>
      <p:ext uri="{BB962C8B-B14F-4D97-AF65-F5344CB8AC3E}">
        <p14:creationId xmlns:p14="http://schemas.microsoft.com/office/powerpoint/2010/main" val="1369099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Immagine 99"/>
          <p:cNvPicPr/>
          <p:nvPr/>
        </p:nvPicPr>
        <p:blipFill>
          <a:blip r:embed="rId2"/>
          <a:srcRect t="14490" b="5869"/>
          <a:stretch>
            <a:fillRect/>
          </a:stretch>
        </p:blipFill>
        <p:spPr>
          <a:xfrm>
            <a:off x="371206" y="1982805"/>
            <a:ext cx="11234304" cy="4687503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61EC4A7-8F7B-43B1-727C-4AB4BE7DA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Deformation</a:t>
            </a:r>
            <a:r>
              <a:rPr lang="it-IT" dirty="0"/>
              <a:t> from </a:t>
            </a:r>
            <a:r>
              <a:rPr lang="it-IT" dirty="0" err="1"/>
              <a:t>sar</a:t>
            </a:r>
            <a:r>
              <a:rPr lang="it-IT" dirty="0"/>
              <a:t> </a:t>
            </a:r>
            <a:r>
              <a:rPr lang="it-IT" dirty="0" err="1"/>
              <a:t>interferometry</a:t>
            </a:r>
            <a:endParaRPr lang="it-I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magine 100"/>
          <p:cNvPicPr/>
          <p:nvPr/>
        </p:nvPicPr>
        <p:blipFill>
          <a:blip r:embed="rId2"/>
          <a:stretch/>
        </p:blipFill>
        <p:spPr>
          <a:xfrm>
            <a:off x="628850" y="789272"/>
            <a:ext cx="10934299" cy="598174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Immagine 101"/>
          <p:cNvPicPr/>
          <p:nvPr/>
        </p:nvPicPr>
        <p:blipFill>
          <a:blip r:embed="rId2"/>
          <a:stretch/>
        </p:blipFill>
        <p:spPr>
          <a:xfrm>
            <a:off x="407469" y="602071"/>
            <a:ext cx="11377061" cy="60922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Immagine 102"/>
          <p:cNvPicPr/>
          <p:nvPr/>
        </p:nvPicPr>
        <p:blipFill>
          <a:blip r:embed="rId2"/>
          <a:srcRect t="9571"/>
          <a:stretch>
            <a:fillRect/>
          </a:stretch>
        </p:blipFill>
        <p:spPr>
          <a:xfrm>
            <a:off x="1193290" y="1935039"/>
            <a:ext cx="9805420" cy="4922961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30F3C9-A591-3FB5-75EB-4C9745514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monitoring network of campi flegrei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magine 103"/>
          <p:cNvPicPr/>
          <p:nvPr/>
        </p:nvPicPr>
        <p:blipFill>
          <a:blip r:embed="rId2"/>
          <a:srcRect t="10547" b="3077"/>
          <a:stretch>
            <a:fillRect/>
          </a:stretch>
        </p:blipFill>
        <p:spPr>
          <a:xfrm>
            <a:off x="575894" y="1995577"/>
            <a:ext cx="10830738" cy="4408370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8D9A0BA-4449-2145-1460-DBA57EF3B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Monitoring room of the </a:t>
            </a:r>
            <a:r>
              <a:rPr lang="it-IT" dirty="0">
                <a:solidFill>
                  <a:schemeClr val="accent2"/>
                </a:solidFill>
              </a:rPr>
              <a:t>osservatorio vesuviano</a:t>
            </a:r>
            <a:br>
              <a:rPr lang="it-IT" dirty="0"/>
            </a:br>
            <a:r>
              <a:rPr lang="it-IT" dirty="0"/>
              <a:t>(</a:t>
            </a:r>
            <a:r>
              <a:rPr lang="it-IT" dirty="0" err="1">
                <a:solidFill>
                  <a:schemeClr val="accent2"/>
                </a:solidFill>
              </a:rPr>
              <a:t>ingv</a:t>
            </a:r>
            <a:r>
              <a:rPr lang="it-IT" dirty="0"/>
              <a:t>, </a:t>
            </a:r>
            <a:r>
              <a:rPr lang="it-IT" dirty="0" err="1"/>
              <a:t>napoli</a:t>
            </a:r>
            <a:r>
              <a:rPr lang="it-IT" dirty="0"/>
              <a:t>)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D31C29B-AB03-55A3-BC0B-F053F6C9E4E1}"/>
              </a:ext>
            </a:extLst>
          </p:cNvPr>
          <p:cNvSpPr txBox="1"/>
          <p:nvPr/>
        </p:nvSpPr>
        <p:spPr>
          <a:xfrm>
            <a:off x="401944" y="6403947"/>
            <a:ext cx="1130971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THANK YOU FOR THE ATTENTION</a:t>
            </a:r>
            <a:endParaRPr lang="it-I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55B57-4DB2-9A82-5F9F-376951050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623C36-C0C0-AC04-87F4-5B7F40A376DF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hazard to expected impacts and mitigation strategies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4A73B3A-8111-2592-7051-C03363484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Vulnerability</a:t>
            </a:r>
            <a:r>
              <a:rPr lang="it-IT" dirty="0"/>
              <a:t> and Impact </a:t>
            </a:r>
            <a:r>
              <a:rPr lang="it-IT" dirty="0" err="1"/>
              <a:t>Assessment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D619644-8701-E9ED-5B34-DA74615AD67D}"/>
              </a:ext>
            </a:extLst>
          </p:cNvPr>
          <p:cNvSpPr txBox="1"/>
          <p:nvPr/>
        </p:nvSpPr>
        <p:spPr>
          <a:xfrm>
            <a:off x="3838417" y="3026975"/>
            <a:ext cx="77670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/>
              <a:t>Giulio Zuccaro</a:t>
            </a:r>
            <a:br>
              <a:rPr lang="it-IT" sz="3200" dirty="0"/>
            </a:br>
            <a:r>
              <a:rPr lang="it-IT" sz="3200" i="1" dirty="0"/>
              <a:t>PLINIVS Study Centre</a:t>
            </a:r>
          </a:p>
          <a:p>
            <a:pPr>
              <a:buNone/>
            </a:pPr>
            <a:r>
              <a:rPr lang="it-IT" sz="3200" i="1" dirty="0"/>
              <a:t>U</a:t>
            </a:r>
            <a:r>
              <a:rPr lang="en-US" sz="3200" i="1" dirty="0" err="1"/>
              <a:t>niversity</a:t>
            </a:r>
            <a:r>
              <a:rPr lang="en-US" sz="3200" i="1" dirty="0"/>
              <a:t> of Naples Federico II</a:t>
            </a:r>
          </a:p>
          <a:p>
            <a:pPr>
              <a:buNone/>
            </a:pPr>
            <a:r>
              <a:rPr lang="en-US" sz="3200" dirty="0"/>
              <a:t>ITALY</a:t>
            </a:r>
            <a:endParaRPr lang="it-IT" sz="32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31CE9A7-AB78-D68C-59C3-0B99FE9BE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74" y="4221696"/>
            <a:ext cx="2067440" cy="1263644"/>
          </a:xfrm>
          <a:prstGeom prst="rect">
            <a:avLst/>
          </a:prstGeom>
        </p:spPr>
      </p:pic>
      <p:pic>
        <p:nvPicPr>
          <p:cNvPr id="5122" name="Picture 2" descr="Università degli Studi di Napoli Federico II | NQSTI">
            <a:extLst>
              <a:ext uri="{FF2B5EF4-FFF2-40B4-BE49-F238E27FC236}">
                <a16:creationId xmlns:a16="http://schemas.microsoft.com/office/drawing/2014/main" id="{F94BAEFE-F78F-032C-7C8A-AD4DAE0B8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074" y="2400739"/>
            <a:ext cx="2067440" cy="144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087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D0C033-DDC1-02BD-2AE0-C728B40C4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Hazard to Ongoing Impact in Campi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Flegrei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EBAA8E48-F2D6-3A94-C606-394A398DF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it-IT" dirty="0"/>
              <a:t>Campi Flegrei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b="1" dirty="0"/>
              <a:t>multi-hazard system</a:t>
            </a:r>
          </a:p>
          <a:p>
            <a:r>
              <a:rPr lang="it-IT" dirty="0" err="1"/>
              <a:t>Ongoing</a:t>
            </a:r>
            <a:r>
              <a:rPr lang="it-IT" dirty="0"/>
              <a:t> </a:t>
            </a:r>
            <a:r>
              <a:rPr lang="it-IT" b="1" dirty="0" err="1">
                <a:solidFill>
                  <a:schemeClr val="accent2"/>
                </a:solidFill>
              </a:rPr>
              <a:t>unrest</a:t>
            </a:r>
            <a:r>
              <a:rPr lang="it-IT" dirty="0"/>
              <a:t> </a:t>
            </a:r>
            <a:r>
              <a:rPr lang="it-IT" dirty="0" err="1"/>
              <a:t>produces</a:t>
            </a:r>
            <a:r>
              <a:rPr lang="it-IT" dirty="0"/>
              <a:t> </a:t>
            </a:r>
            <a:r>
              <a:rPr lang="it-IT" b="1" dirty="0" err="1"/>
              <a:t>relevant</a:t>
            </a:r>
            <a:r>
              <a:rPr lang="it-IT" b="1" dirty="0"/>
              <a:t> non-</a:t>
            </a:r>
            <a:r>
              <a:rPr lang="it-IT" b="1" dirty="0" err="1"/>
              <a:t>eruptive</a:t>
            </a:r>
            <a:r>
              <a:rPr lang="it-IT" b="1" dirty="0"/>
              <a:t> impacts </a:t>
            </a:r>
            <a:r>
              <a:rPr lang="it-IT" dirty="0"/>
              <a:t>(event </a:t>
            </a:r>
            <a:r>
              <a:rPr lang="it-IT" dirty="0" err="1"/>
              <a:t>without</a:t>
            </a:r>
            <a:r>
              <a:rPr lang="it-IT" dirty="0"/>
              <a:t> </a:t>
            </a:r>
            <a:r>
              <a:rPr lang="it-IT" dirty="0" err="1"/>
              <a:t>eruption</a:t>
            </a:r>
            <a:r>
              <a:rPr lang="it-IT" dirty="0"/>
              <a:t>)</a:t>
            </a:r>
          </a:p>
          <a:p>
            <a:r>
              <a:rPr lang="it-IT" dirty="0"/>
              <a:t>Risk </a:t>
            </a:r>
            <a:r>
              <a:rPr lang="it-IT" dirty="0" err="1"/>
              <a:t>emerges</a:t>
            </a:r>
            <a:r>
              <a:rPr lang="it-IT" dirty="0"/>
              <a:t> from </a:t>
            </a:r>
            <a:r>
              <a:rPr lang="it-IT" b="1" dirty="0"/>
              <a:t>hazard, </a:t>
            </a:r>
            <a:r>
              <a:rPr lang="it-IT" b="1" dirty="0" err="1"/>
              <a:t>vulnerability</a:t>
            </a:r>
            <a:r>
              <a:rPr lang="it-IT" b="1" dirty="0"/>
              <a:t> and </a:t>
            </a:r>
            <a:r>
              <a:rPr lang="it-IT" b="1" dirty="0" err="1"/>
              <a:t>exposure</a:t>
            </a:r>
            <a:r>
              <a:rPr lang="it-IT" b="1" dirty="0"/>
              <a:t> interaction</a:t>
            </a:r>
          </a:p>
          <a:p>
            <a:r>
              <a:rPr lang="it-IT" dirty="0" err="1"/>
              <a:t>Need</a:t>
            </a:r>
            <a:r>
              <a:rPr lang="it-IT" dirty="0"/>
              <a:t> to </a:t>
            </a:r>
            <a:r>
              <a:rPr lang="it-IT" b="1" dirty="0" err="1"/>
              <a:t>translate</a:t>
            </a:r>
            <a:r>
              <a:rPr lang="it-IT" b="1" dirty="0"/>
              <a:t> knowledge </a:t>
            </a:r>
            <a:r>
              <a:rPr lang="it-IT" b="1" dirty="0" err="1"/>
              <a:t>into</a:t>
            </a:r>
            <a:r>
              <a:rPr lang="it-IT" b="1" dirty="0"/>
              <a:t> </a:t>
            </a:r>
            <a:r>
              <a:rPr lang="it-IT" b="1" dirty="0" err="1"/>
              <a:t>decision</a:t>
            </a:r>
            <a:r>
              <a:rPr lang="it-IT" b="1" dirty="0"/>
              <a:t>-support tools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62A6A00-72D1-568D-29EF-4C80AA82A63B}"/>
              </a:ext>
            </a:extLst>
          </p:cNvPr>
          <p:cNvSpPr txBox="1"/>
          <p:nvPr/>
        </p:nvSpPr>
        <p:spPr>
          <a:xfrm>
            <a:off x="441140" y="6084055"/>
            <a:ext cx="11309720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not dealing with a potential risk, but with impacts already affecting the system</a:t>
            </a:r>
            <a:endParaRPr lang="it-I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 descr="Bradisismo a Pozzuoli, ecco come richiedere il contributo per l'autonoma sistemazione | Pozzuoli News 24">
            <a:extLst>
              <a:ext uri="{FF2B5EF4-FFF2-40B4-BE49-F238E27FC236}">
                <a16:creationId xmlns:a16="http://schemas.microsoft.com/office/drawing/2014/main" id="{454418C3-C8A6-C028-D7F4-784A652AD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95" y="3841011"/>
            <a:ext cx="2861999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Seduti sul supervulcano che respira e trema, dove una fumarola si fa strada dal sottosuolo- Corriere.it">
            <a:extLst>
              <a:ext uri="{FF2B5EF4-FFF2-40B4-BE49-F238E27FC236}">
                <a16:creationId xmlns:a16="http://schemas.microsoft.com/office/drawing/2014/main" id="{671F32E9-5036-507A-E488-4283E25FA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999" y="3841011"/>
            <a:ext cx="3391999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VIDEO Terremoto ai Campi Flegrei: nel porto di Pozzuoli le tende - LaPresse">
            <a:extLst>
              <a:ext uri="{FF2B5EF4-FFF2-40B4-BE49-F238E27FC236}">
                <a16:creationId xmlns:a16="http://schemas.microsoft.com/office/drawing/2014/main" id="{51308446-FD23-3656-3D95-7A68D12E1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403" y="3807005"/>
            <a:ext cx="3391999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89768D-AA3A-286A-8BC6-A177F73A1D34}"/>
              </a:ext>
            </a:extLst>
          </p:cNvPr>
          <p:cNvSpPr txBox="1"/>
          <p:nvPr/>
        </p:nvSpPr>
        <p:spPr>
          <a:xfrm>
            <a:off x="4727998" y="5588903"/>
            <a:ext cx="2736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~ 150 cm uplift since 2005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E8617F2-D735-6CAA-5C3C-9A11F2290DD9}"/>
              </a:ext>
            </a:extLst>
          </p:cNvPr>
          <p:cNvSpPr txBox="1"/>
          <p:nvPr/>
        </p:nvSpPr>
        <p:spPr>
          <a:xfrm>
            <a:off x="1387594" y="5570934"/>
            <a:ext cx="2736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dirty="0"/>
              <a:t>~85,000 </a:t>
            </a:r>
            <a:r>
              <a:rPr lang="it-IT" dirty="0" err="1"/>
              <a:t>residents</a:t>
            </a:r>
            <a:r>
              <a:rPr lang="it-IT" dirty="0"/>
              <a:t> </a:t>
            </a:r>
            <a:r>
              <a:rPr lang="it-IT" dirty="0" err="1"/>
              <a:t>exposed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B1F64AF-2B9E-9362-202D-17E4A5498303}"/>
              </a:ext>
            </a:extLst>
          </p:cNvPr>
          <p:cNvSpPr txBox="1"/>
          <p:nvPr/>
        </p:nvSpPr>
        <p:spPr>
          <a:xfrm>
            <a:off x="8119997" y="5570934"/>
            <a:ext cx="316280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dirty="0" err="1"/>
              <a:t>Residents</a:t>
            </a:r>
            <a:r>
              <a:rPr lang="it-IT" dirty="0"/>
              <a:t> </a:t>
            </a:r>
            <a:r>
              <a:rPr lang="it-IT" dirty="0" err="1"/>
              <a:t>temporarily</a:t>
            </a:r>
            <a:r>
              <a:rPr lang="it-IT" dirty="0"/>
              <a:t> </a:t>
            </a:r>
            <a:r>
              <a:rPr lang="it-IT" dirty="0" err="1"/>
              <a:t>displaced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3852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86376E-66D9-EDF3-A757-D1DDE3375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Challenges in a Complex Risk Environment</a:t>
            </a:r>
            <a:endParaRPr lang="it-IT" dirty="0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8A6AABEA-DE6B-828A-4E5A-29CEBD086278}"/>
              </a:ext>
            </a:extLst>
          </p:cNvPr>
          <p:cNvSpPr txBox="1">
            <a:spLocks/>
          </p:cNvSpPr>
          <p:nvPr/>
        </p:nvSpPr>
        <p:spPr>
          <a:xfrm>
            <a:off x="581192" y="2180496"/>
            <a:ext cx="11029615" cy="367830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Coupled processes: </a:t>
            </a:r>
            <a:r>
              <a:rPr lang="en-US" b="1" dirty="0"/>
              <a:t>seismicity + bradyseism + volcanic dynamics </a:t>
            </a:r>
          </a:p>
          <a:p>
            <a:r>
              <a:rPr lang="it-IT" dirty="0"/>
              <a:t>High </a:t>
            </a:r>
            <a:r>
              <a:rPr lang="it-IT" b="1" dirty="0"/>
              <a:t>urban </a:t>
            </a:r>
            <a:r>
              <a:rPr lang="it-IT" b="1" dirty="0" err="1"/>
              <a:t>density</a:t>
            </a:r>
            <a:r>
              <a:rPr lang="it-IT" b="1" dirty="0"/>
              <a:t> and </a:t>
            </a:r>
            <a:r>
              <a:rPr lang="it-IT" b="1" dirty="0" err="1"/>
              <a:t>structural</a:t>
            </a:r>
            <a:r>
              <a:rPr lang="it-IT" b="1" dirty="0"/>
              <a:t> </a:t>
            </a:r>
            <a:r>
              <a:rPr lang="it-IT" b="1" dirty="0" err="1"/>
              <a:t>vulnerability</a:t>
            </a:r>
            <a:endParaRPr lang="it-IT" b="1" dirty="0"/>
          </a:p>
          <a:p>
            <a:r>
              <a:rPr lang="it-IT" b="1" dirty="0" err="1"/>
              <a:t>Evacuation</a:t>
            </a:r>
            <a:r>
              <a:rPr lang="it-IT" b="1" dirty="0"/>
              <a:t> planning </a:t>
            </a:r>
            <a:r>
              <a:rPr lang="it-IT" b="1" dirty="0" err="1"/>
              <a:t>constraints</a:t>
            </a:r>
            <a:r>
              <a:rPr lang="it-IT" b="1" dirty="0"/>
              <a:t> </a:t>
            </a:r>
            <a:r>
              <a:rPr lang="it-IT" dirty="0"/>
              <a:t>(red and </a:t>
            </a:r>
            <a:r>
              <a:rPr lang="it-IT" dirty="0" err="1"/>
              <a:t>yellow</a:t>
            </a:r>
            <a:r>
              <a:rPr lang="it-IT" dirty="0"/>
              <a:t> zones)</a:t>
            </a:r>
          </a:p>
          <a:p>
            <a:r>
              <a:rPr lang="en-US" b="1" dirty="0"/>
              <a:t>Uncertainty </a:t>
            </a:r>
            <a:r>
              <a:rPr lang="en-US" dirty="0"/>
              <a:t>in evolution and timing of unrest phases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84544EE-81A1-EB83-CE76-9CAC7B5FD944}"/>
              </a:ext>
            </a:extLst>
          </p:cNvPr>
          <p:cNvSpPr txBox="1"/>
          <p:nvPr/>
        </p:nvSpPr>
        <p:spPr>
          <a:xfrm>
            <a:off x="441140" y="6084055"/>
            <a:ext cx="11309720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Decision-making is challenged by complexity, uncertainty and scale</a:t>
            </a:r>
            <a:endParaRPr lang="it-I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82AB600-5378-A54C-AEBF-C6F08F97A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37" y="3811287"/>
            <a:ext cx="4783568" cy="204751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170" name="Picture 2" descr="Campi Flegrei: Cosa Vedere e Cosa Fare - LiveNapoli">
            <a:extLst>
              <a:ext uri="{FF2B5EF4-FFF2-40B4-BE49-F238E27FC236}">
                <a16:creationId xmlns:a16="http://schemas.microsoft.com/office/drawing/2014/main" id="{31D2BE22-AD15-22B6-EB02-7ED94C73C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758" y="2844800"/>
            <a:ext cx="5153102" cy="301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225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56B43-A2BA-A2F6-1F1B-4E8951594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B0C078-62ED-6B61-0E1A-505B11E3A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 140/2023: A Strategic Response to Volcanic Unrest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egnaposto contenuto 4">
            <a:extLst>
              <a:ext uri="{FF2B5EF4-FFF2-40B4-BE49-F238E27FC236}">
                <a16:creationId xmlns:a16="http://schemas.microsoft.com/office/drawing/2014/main" id="{B982DD6A-9AC6-CF35-7D20-F71D662040CC}"/>
              </a:ext>
            </a:extLst>
          </p:cNvPr>
          <p:cNvSpPr txBox="1">
            <a:spLocks/>
          </p:cNvSpPr>
          <p:nvPr/>
        </p:nvSpPr>
        <p:spPr>
          <a:xfrm>
            <a:off x="581192" y="2180496"/>
            <a:ext cx="6607007" cy="3678303"/>
          </a:xfrm>
          <a:prstGeom prst="rect">
            <a:avLst/>
          </a:prstGeom>
        </p:spPr>
        <p:txBody>
          <a:bodyPr anchor="t">
            <a:normAutofit fontScale="850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u="sng" dirty="0" err="1"/>
              <a:t>Intervention</a:t>
            </a:r>
            <a:r>
              <a:rPr lang="it-IT" b="1" u="sng" dirty="0"/>
              <a:t> Area</a:t>
            </a:r>
          </a:p>
          <a:p>
            <a:r>
              <a:rPr lang="it-IT" dirty="0" err="1"/>
              <a:t>Defined</a:t>
            </a:r>
            <a:r>
              <a:rPr lang="it-IT" dirty="0"/>
              <a:t> under </a:t>
            </a:r>
            <a:r>
              <a:rPr lang="it-IT" b="1" dirty="0"/>
              <a:t>DL 140/2023</a:t>
            </a:r>
            <a:r>
              <a:rPr lang="it-IT" dirty="0"/>
              <a:t> </a:t>
            </a:r>
          </a:p>
          <a:p>
            <a:r>
              <a:rPr lang="it-IT" dirty="0" err="1"/>
              <a:t>Includes</a:t>
            </a:r>
            <a:r>
              <a:rPr lang="it-IT" dirty="0"/>
              <a:t> </a:t>
            </a:r>
            <a:r>
              <a:rPr lang="it-IT" b="1" dirty="0"/>
              <a:t>Pozzuoli, Bacoli and western </a:t>
            </a:r>
            <a:r>
              <a:rPr lang="it-IT" b="1" dirty="0" err="1"/>
              <a:t>Naples</a:t>
            </a:r>
            <a:r>
              <a:rPr lang="it-IT" dirty="0"/>
              <a:t> </a:t>
            </a:r>
          </a:p>
          <a:p>
            <a:r>
              <a:rPr lang="it-IT" dirty="0" err="1"/>
              <a:t>Characterized</a:t>
            </a:r>
            <a:r>
              <a:rPr lang="it-IT" dirty="0"/>
              <a:t> by: </a:t>
            </a:r>
          </a:p>
          <a:p>
            <a:pPr lvl="1"/>
            <a:r>
              <a:rPr lang="it-IT" b="1" dirty="0"/>
              <a:t>long-</a:t>
            </a:r>
            <a:r>
              <a:rPr lang="it-IT" b="1" dirty="0" err="1"/>
              <a:t>term</a:t>
            </a:r>
            <a:r>
              <a:rPr lang="it-IT" b="1" dirty="0"/>
              <a:t> </a:t>
            </a:r>
            <a:r>
              <a:rPr lang="it-IT" b="1" dirty="0" err="1"/>
              <a:t>seismicity</a:t>
            </a:r>
            <a:r>
              <a:rPr lang="it-IT" dirty="0"/>
              <a:t> </a:t>
            </a:r>
          </a:p>
          <a:p>
            <a:pPr lvl="1"/>
            <a:r>
              <a:rPr lang="it-IT" b="1" dirty="0" err="1"/>
              <a:t>bradyseismic</a:t>
            </a:r>
            <a:r>
              <a:rPr lang="it-IT" b="1" dirty="0"/>
              <a:t> </a:t>
            </a:r>
            <a:r>
              <a:rPr lang="it-IT" b="1" dirty="0" err="1"/>
              <a:t>uplift</a:t>
            </a:r>
            <a:r>
              <a:rPr lang="it-IT" b="1" dirty="0"/>
              <a:t> (~20 cm </a:t>
            </a:r>
            <a:r>
              <a:rPr lang="it-IT" b="1" dirty="0" err="1"/>
              <a:t>since</a:t>
            </a:r>
            <a:r>
              <a:rPr lang="it-IT" b="1" dirty="0"/>
              <a:t> 2006)</a:t>
            </a:r>
            <a:r>
              <a:rPr lang="it-IT" dirty="0"/>
              <a:t> </a:t>
            </a:r>
            <a:endParaRPr lang="it-IT" u="sng" dirty="0"/>
          </a:p>
          <a:p>
            <a:pPr marL="0" indent="0">
              <a:buNone/>
            </a:pPr>
            <a:r>
              <a:rPr lang="it-IT" b="1" u="sng" dirty="0"/>
              <a:t>Plan </a:t>
            </a:r>
            <a:r>
              <a:rPr lang="it-IT" b="1" u="sng" dirty="0" err="1"/>
              <a:t>Objectives</a:t>
            </a:r>
            <a:endParaRPr lang="it-IT" b="1" u="sng" dirty="0"/>
          </a:p>
          <a:p>
            <a:r>
              <a:rPr lang="it-IT" dirty="0"/>
              <a:t>National plan for </a:t>
            </a:r>
            <a:r>
              <a:rPr lang="it-IT" b="1" dirty="0" err="1"/>
              <a:t>seismic</a:t>
            </a:r>
            <a:r>
              <a:rPr lang="it-IT" b="1" dirty="0"/>
              <a:t> risk </a:t>
            </a:r>
            <a:r>
              <a:rPr lang="it-IT" b="1" dirty="0" err="1"/>
              <a:t>prevention</a:t>
            </a:r>
            <a:r>
              <a:rPr lang="it-IT" dirty="0"/>
              <a:t> in Campi Flegrei </a:t>
            </a:r>
          </a:p>
          <a:p>
            <a:r>
              <a:rPr lang="it-IT" dirty="0"/>
              <a:t>Focus on </a:t>
            </a:r>
            <a:r>
              <a:rPr lang="it-IT" dirty="0" err="1"/>
              <a:t>areas</a:t>
            </a:r>
            <a:r>
              <a:rPr lang="it-IT" dirty="0"/>
              <a:t> </a:t>
            </a:r>
            <a:r>
              <a:rPr lang="it-IT" dirty="0" err="1"/>
              <a:t>affected</a:t>
            </a:r>
            <a:r>
              <a:rPr lang="it-IT" dirty="0"/>
              <a:t> by </a:t>
            </a:r>
            <a:r>
              <a:rPr lang="it-IT" b="1" dirty="0" err="1"/>
              <a:t>bradyseism</a:t>
            </a:r>
            <a:r>
              <a:rPr lang="it-IT" b="1" dirty="0"/>
              <a:t> and </a:t>
            </a:r>
            <a:r>
              <a:rPr lang="it-IT" b="1" dirty="0" err="1"/>
              <a:t>seismicity</a:t>
            </a:r>
            <a:r>
              <a:rPr lang="it-IT" dirty="0"/>
              <a:t> </a:t>
            </a:r>
          </a:p>
          <a:p>
            <a:r>
              <a:rPr lang="it-IT" dirty="0" err="1"/>
              <a:t>Aims</a:t>
            </a:r>
            <a:r>
              <a:rPr lang="it-IT" dirty="0"/>
              <a:t> to: </a:t>
            </a:r>
          </a:p>
          <a:p>
            <a:pPr lvl="1"/>
            <a:r>
              <a:rPr lang="it-IT" b="1" dirty="0" err="1"/>
              <a:t>assess</a:t>
            </a:r>
            <a:r>
              <a:rPr lang="it-IT" b="1" dirty="0"/>
              <a:t> </a:t>
            </a:r>
            <a:r>
              <a:rPr lang="it-IT" b="1" dirty="0" err="1"/>
              <a:t>vulnerability</a:t>
            </a:r>
            <a:r>
              <a:rPr lang="it-IT" b="1" dirty="0"/>
              <a:t> of the </a:t>
            </a:r>
            <a:r>
              <a:rPr lang="it-IT" b="1" dirty="0" err="1"/>
              <a:t>built</a:t>
            </a:r>
            <a:r>
              <a:rPr lang="it-IT" b="1" dirty="0"/>
              <a:t> </a:t>
            </a:r>
            <a:r>
              <a:rPr lang="it-IT" b="1" dirty="0" err="1"/>
              <a:t>environment</a:t>
            </a:r>
            <a:r>
              <a:rPr lang="it-IT" dirty="0"/>
              <a:t> </a:t>
            </a:r>
          </a:p>
          <a:p>
            <a:pPr lvl="1"/>
            <a:r>
              <a:rPr lang="it-IT" b="1" dirty="0" err="1"/>
              <a:t>define</a:t>
            </a:r>
            <a:r>
              <a:rPr lang="it-IT" b="1" dirty="0"/>
              <a:t> </a:t>
            </a:r>
            <a:r>
              <a:rPr lang="it-IT" b="1" dirty="0" err="1"/>
              <a:t>mitigation</a:t>
            </a:r>
            <a:r>
              <a:rPr lang="it-IT" b="1" dirty="0"/>
              <a:t> </a:t>
            </a:r>
            <a:r>
              <a:rPr lang="it-IT" b="1" dirty="0" err="1"/>
              <a:t>priorities</a:t>
            </a:r>
            <a:r>
              <a:rPr lang="it-IT" dirty="0"/>
              <a:t>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ECFE953-78D1-95E6-12D7-F8AFD083AACD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emergency awareness to structured mitigation planning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magine 4" descr="Immagine che contiene testo, mappa, diagramma, atlante&#10;&#10;Descrizione generata automaticamente">
            <a:extLst>
              <a:ext uri="{FF2B5EF4-FFF2-40B4-BE49-F238E27FC236}">
                <a16:creationId xmlns:a16="http://schemas.microsoft.com/office/drawing/2014/main" id="{0BB75672-6B2F-E660-7FA0-B84BE10DE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7" t="15266" r="2761" b="5309"/>
          <a:stretch>
            <a:fillRect/>
          </a:stretch>
        </p:blipFill>
        <p:spPr>
          <a:xfrm>
            <a:off x="5969000" y="2086968"/>
            <a:ext cx="5715083" cy="3831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569C56DF-87D9-9444-E124-3F06E0546B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0976284"/>
              </p:ext>
            </p:extLst>
          </p:nvPr>
        </p:nvGraphicFramePr>
        <p:xfrm>
          <a:off x="6954654" y="1717990"/>
          <a:ext cx="3500806" cy="988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10567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9B3C27-7E95-FC51-CF0C-AEEED115A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 140/2023: Structure of the Plan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A7031F0-58DD-5D00-FDBE-29FA167E5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964596"/>
            <a:ext cx="11029615" cy="3678303"/>
          </a:xfrm>
        </p:spPr>
        <p:txBody>
          <a:bodyPr anchor="t"/>
          <a:lstStyle/>
          <a:p>
            <a:pPr marL="0" indent="0">
              <a:buNone/>
            </a:pPr>
            <a:r>
              <a:rPr lang="en-US" b="1" dirty="0"/>
              <a:t>The Plan includes four main components and is coordinated by the Civil Protection Department, with the involvement of institutions, scientific </a:t>
            </a:r>
            <a:r>
              <a:rPr lang="en-US" b="1" dirty="0" err="1"/>
              <a:t>centres</a:t>
            </a:r>
            <a:r>
              <a:rPr lang="en-US" b="1" dirty="0"/>
              <a:t> and technical professionals: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E420917-4F28-A959-87AC-D07D3C35B404}"/>
              </a:ext>
            </a:extLst>
          </p:cNvPr>
          <p:cNvSpPr txBox="1"/>
          <p:nvPr/>
        </p:nvSpPr>
        <p:spPr>
          <a:xfrm>
            <a:off x="441140" y="6084055"/>
            <a:ext cx="11309720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comprehensive framework integrating knowledge, assessment and mitigation</a:t>
            </a:r>
          </a:p>
        </p:txBody>
      </p:sp>
      <p:pic>
        <p:nvPicPr>
          <p:cNvPr id="7" name="Picture 2" descr="Immagine che contiene testo, schermata, Carattere, documento&#10;&#10;Descrizione generata automaticamente">
            <a:extLst>
              <a:ext uri="{FF2B5EF4-FFF2-40B4-BE49-F238E27FC236}">
                <a16:creationId xmlns:a16="http://schemas.microsoft.com/office/drawing/2014/main" id="{E2E81DE7-7D31-4B8C-6B34-3E7F7B8CA0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t="33897" r="49991" b="45854"/>
          <a:stretch/>
        </p:blipFill>
        <p:spPr bwMode="auto">
          <a:xfrm>
            <a:off x="7569317" y="686518"/>
            <a:ext cx="4041490" cy="1029438"/>
          </a:xfrm>
          <a:prstGeom prst="rect">
            <a:avLst/>
          </a:prstGeom>
          <a:solidFill>
            <a:srgbClr val="FFFFFF"/>
          </a:solidFill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A187E5AF-EBC5-83BD-F0B3-4480EAA391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032838"/>
              </p:ext>
            </p:extLst>
          </p:nvPr>
        </p:nvGraphicFramePr>
        <p:xfrm>
          <a:off x="581192" y="2470737"/>
          <a:ext cx="11029615" cy="3404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ttangolo 3">
            <a:extLst>
              <a:ext uri="{FF2B5EF4-FFF2-40B4-BE49-F238E27FC236}">
                <a16:creationId xmlns:a16="http://schemas.microsoft.com/office/drawing/2014/main" id="{BE6021C1-A8FF-30D1-1F66-A9BE6EC86FF3}"/>
              </a:ext>
            </a:extLst>
          </p:cNvPr>
          <p:cNvSpPr/>
          <p:nvPr/>
        </p:nvSpPr>
        <p:spPr>
          <a:xfrm>
            <a:off x="3262964" y="2560321"/>
            <a:ext cx="2833036" cy="340485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823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A88270-1E50-5F42-2CC5-D7A6FD2C0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Introduction</a:t>
            </a:r>
            <a:br>
              <a:rPr lang="it-IT" dirty="0"/>
            </a:b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Campi </a:t>
            </a:r>
            <a:r>
              <a:rPr lang="en-US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Flegrei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a complex and evolving multi-risk system</a:t>
            </a:r>
            <a:endParaRPr lang="it-IT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02EC97D-D07B-8FE0-9B9E-756F5C5F9712}"/>
              </a:ext>
            </a:extLst>
          </p:cNvPr>
          <p:cNvSpPr txBox="1"/>
          <p:nvPr/>
        </p:nvSpPr>
        <p:spPr>
          <a:xfrm>
            <a:off x="575894" y="2024140"/>
            <a:ext cx="506069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 err="1">
                <a:solidFill>
                  <a:schemeClr val="accent2"/>
                </a:solidFill>
              </a:rPr>
              <a:t>Ongoing</a:t>
            </a:r>
            <a:r>
              <a:rPr lang="it-IT" b="1" dirty="0">
                <a:solidFill>
                  <a:schemeClr val="accent2"/>
                </a:solidFill>
              </a:rPr>
              <a:t> </a:t>
            </a:r>
            <a:r>
              <a:rPr lang="it-IT" b="1" dirty="0" err="1">
                <a:solidFill>
                  <a:schemeClr val="accent2"/>
                </a:solidFill>
              </a:rPr>
              <a:t>volcanic</a:t>
            </a:r>
            <a:r>
              <a:rPr lang="it-IT" b="1" dirty="0">
                <a:solidFill>
                  <a:schemeClr val="accent2"/>
                </a:solidFill>
              </a:rPr>
              <a:t> </a:t>
            </a:r>
            <a:r>
              <a:rPr lang="it-IT" b="1" dirty="0" err="1">
                <a:solidFill>
                  <a:schemeClr val="accent2"/>
                </a:solidFill>
              </a:rPr>
              <a:t>unrest</a:t>
            </a:r>
            <a:endParaRPr lang="it-IT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Seismic</a:t>
            </a:r>
            <a:r>
              <a:rPr lang="it-IT" dirty="0"/>
              <a:t> </a:t>
            </a:r>
            <a:r>
              <a:rPr lang="it-IT" dirty="0" err="1"/>
              <a:t>swarms</a:t>
            </a:r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Ground </a:t>
            </a:r>
            <a:r>
              <a:rPr lang="it-IT" dirty="0" err="1"/>
              <a:t>deformation</a:t>
            </a:r>
            <a:r>
              <a:rPr lang="it-IT" dirty="0"/>
              <a:t> </a:t>
            </a:r>
            <a:r>
              <a:rPr lang="it-IT" i="1" dirty="0"/>
              <a:t>(</a:t>
            </a:r>
            <a:r>
              <a:rPr lang="it-IT" i="1" dirty="0" err="1"/>
              <a:t>bradyseism</a:t>
            </a:r>
            <a:r>
              <a:rPr lang="it-IT" i="1" dirty="0"/>
              <a:t>)</a:t>
            </a:r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Intense </a:t>
            </a:r>
            <a:r>
              <a:rPr lang="it-IT" dirty="0" err="1"/>
              <a:t>degassing</a:t>
            </a:r>
            <a:r>
              <a:rPr lang="it-IT" dirty="0"/>
              <a:t> </a:t>
            </a:r>
          </a:p>
          <a:p>
            <a:r>
              <a:rPr lang="it-IT" b="1" dirty="0">
                <a:solidFill>
                  <a:schemeClr val="accent2"/>
                </a:solidFill>
              </a:rPr>
              <a:t>Multi-hazard interactions</a:t>
            </a:r>
            <a:endParaRPr lang="it-IT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Volcanic</a:t>
            </a:r>
            <a:r>
              <a:rPr lang="it-IT" dirty="0"/>
              <a:t> + </a:t>
            </a:r>
            <a:r>
              <a:rPr lang="it-IT" dirty="0" err="1"/>
              <a:t>seismic</a:t>
            </a:r>
            <a:r>
              <a:rPr lang="it-IT" dirty="0"/>
              <a:t> </a:t>
            </a:r>
            <a:r>
              <a:rPr lang="it-IT" dirty="0" err="1"/>
              <a:t>processes</a:t>
            </a:r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High </a:t>
            </a:r>
            <a:r>
              <a:rPr lang="it-IT" dirty="0" err="1"/>
              <a:t>uncertainty</a:t>
            </a:r>
            <a:r>
              <a:rPr lang="it-IT" dirty="0"/>
              <a:t> and </a:t>
            </a:r>
            <a:r>
              <a:rPr lang="it-IT" dirty="0" err="1"/>
              <a:t>evolving</a:t>
            </a:r>
            <a:r>
              <a:rPr lang="it-IT" dirty="0"/>
              <a:t> </a:t>
            </a:r>
            <a:r>
              <a:rPr lang="it-IT" dirty="0" err="1"/>
              <a:t>conditions</a:t>
            </a:r>
            <a:r>
              <a:rPr lang="it-IT" dirty="0"/>
              <a:t> </a:t>
            </a:r>
          </a:p>
          <a:p>
            <a:r>
              <a:rPr lang="it-IT" b="1" dirty="0">
                <a:solidFill>
                  <a:schemeClr val="accent2"/>
                </a:solidFill>
              </a:rPr>
              <a:t>High </a:t>
            </a:r>
            <a:r>
              <a:rPr lang="it-IT" b="1" dirty="0" err="1">
                <a:solidFill>
                  <a:schemeClr val="accent2"/>
                </a:solidFill>
              </a:rPr>
              <a:t>exposure</a:t>
            </a:r>
            <a:endParaRPr lang="it-IT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Dense urban </a:t>
            </a:r>
            <a:r>
              <a:rPr lang="it-IT" dirty="0" err="1"/>
              <a:t>environment</a:t>
            </a:r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Vulnerable</a:t>
            </a:r>
            <a:r>
              <a:rPr lang="it-IT" dirty="0"/>
              <a:t> building stock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Critical </a:t>
            </a:r>
            <a:r>
              <a:rPr lang="it-IT" dirty="0" err="1"/>
              <a:t>infrastructures</a:t>
            </a:r>
            <a:r>
              <a:rPr lang="it-IT" dirty="0"/>
              <a:t> </a:t>
            </a:r>
          </a:p>
          <a:p>
            <a:r>
              <a:rPr lang="it-IT" b="1" dirty="0" err="1">
                <a:solidFill>
                  <a:schemeClr val="accent2"/>
                </a:solidFill>
              </a:rPr>
              <a:t>Observed</a:t>
            </a:r>
            <a:r>
              <a:rPr lang="it-IT" b="1" dirty="0">
                <a:solidFill>
                  <a:schemeClr val="accent2"/>
                </a:solidFill>
              </a:rPr>
              <a:t> impacts (non-</a:t>
            </a:r>
            <a:r>
              <a:rPr lang="it-IT" b="1" dirty="0" err="1">
                <a:solidFill>
                  <a:schemeClr val="accent2"/>
                </a:solidFill>
              </a:rPr>
              <a:t>eruptive</a:t>
            </a:r>
            <a:r>
              <a:rPr lang="it-IT" b="1" dirty="0">
                <a:solidFill>
                  <a:schemeClr val="accent2"/>
                </a:solidFill>
              </a:rPr>
              <a:t> </a:t>
            </a:r>
            <a:r>
              <a:rPr lang="it-IT" b="1" dirty="0" err="1">
                <a:solidFill>
                  <a:schemeClr val="accent2"/>
                </a:solidFill>
              </a:rPr>
              <a:t>phase</a:t>
            </a:r>
            <a:r>
              <a:rPr lang="it-IT" b="1" dirty="0">
                <a:solidFill>
                  <a:schemeClr val="accent2"/>
                </a:solidFill>
              </a:rPr>
              <a:t>)</a:t>
            </a:r>
            <a:endParaRPr lang="it-IT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Structural</a:t>
            </a:r>
            <a:r>
              <a:rPr lang="it-IT" dirty="0"/>
              <a:t> </a:t>
            </a:r>
            <a:r>
              <a:rPr lang="it-IT" dirty="0" err="1"/>
              <a:t>damage</a:t>
            </a:r>
            <a:r>
              <a:rPr lang="it-IT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Social and </a:t>
            </a:r>
            <a:r>
              <a:rPr lang="it-IT" dirty="0" err="1"/>
              <a:t>economic</a:t>
            </a:r>
            <a:r>
              <a:rPr lang="it-IT" dirty="0"/>
              <a:t> </a:t>
            </a:r>
            <a:r>
              <a:rPr lang="it-IT" dirty="0" err="1"/>
              <a:t>effects</a:t>
            </a:r>
            <a:endParaRPr lang="it-IT" dirty="0"/>
          </a:p>
        </p:txBody>
      </p:sp>
      <p:pic>
        <p:nvPicPr>
          <p:cNvPr id="11" name="Picture 4" descr="Osservatorio Vesuviano - I Campi Flegrei - Inquadramento">
            <a:extLst>
              <a:ext uri="{FF2B5EF4-FFF2-40B4-BE49-F238E27FC236}">
                <a16:creationId xmlns:a16="http://schemas.microsoft.com/office/drawing/2014/main" id="{D9FBDA21-05C9-F3A4-F8E1-02EC33A12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" r="-1" b="2273"/>
          <a:stretch/>
        </p:blipFill>
        <p:spPr bwMode="auto">
          <a:xfrm>
            <a:off x="5958037" y="1909446"/>
            <a:ext cx="5775889" cy="48834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40DF218-1B57-B8B3-25A0-E853C3AE2D1D}"/>
              </a:ext>
            </a:extLst>
          </p:cNvPr>
          <p:cNvSpPr txBox="1"/>
          <p:nvPr/>
        </p:nvSpPr>
        <p:spPr>
          <a:xfrm>
            <a:off x="7661709" y="6109092"/>
            <a:ext cx="3968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3600" dirty="0">
                <a:solidFill>
                  <a:schemeClr val="bg1"/>
                </a:solidFill>
              </a:rPr>
              <a:t>Living risk system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6767BEA-F97D-8495-7626-F788BB759376}"/>
              </a:ext>
            </a:extLst>
          </p:cNvPr>
          <p:cNvSpPr txBox="1"/>
          <p:nvPr/>
        </p:nvSpPr>
        <p:spPr>
          <a:xfrm>
            <a:off x="575894" y="6109092"/>
            <a:ext cx="527825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Understanding the system is essential,</a:t>
            </a:r>
          </a:p>
          <a:p>
            <a:pPr algn="ctr"/>
            <a:r>
              <a:rPr lang="en-US" b="1" dirty="0"/>
              <a:t>but not sufficient to manage risk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1163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8E2E1193-487B-B4DF-A680-F6D216EEF8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37"/>
          <a:stretch>
            <a:fillRect/>
          </a:stretch>
        </p:blipFill>
        <p:spPr>
          <a:xfrm>
            <a:off x="4313006" y="1941212"/>
            <a:ext cx="7315563" cy="4074120"/>
          </a:xfrm>
          <a:prstGeom prst="rect">
            <a:avLst/>
          </a:prstGeom>
          <a:ln>
            <a:solidFill>
              <a:srgbClr val="465359"/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92A309F-CABF-72B0-114D-A9F01C3D9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Vulnerability Assessment of Private Buildings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7648EE-54BC-756E-90B7-64C973289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3731814" cy="3678303"/>
          </a:xfrm>
        </p:spPr>
        <p:txBody>
          <a:bodyPr anchor="t">
            <a:normAutofit lnSpcReduction="10000"/>
          </a:bodyPr>
          <a:lstStyle/>
          <a:p>
            <a:r>
              <a:rPr lang="en-US" dirty="0"/>
              <a:t>Large-scale survey of </a:t>
            </a:r>
            <a:r>
              <a:rPr lang="en-US" b="1" dirty="0"/>
              <a:t>private residential buildings</a:t>
            </a:r>
            <a:r>
              <a:rPr lang="en-US" dirty="0"/>
              <a:t> </a:t>
            </a:r>
          </a:p>
          <a:p>
            <a:r>
              <a:rPr lang="en-US" dirty="0"/>
              <a:t>Based on </a:t>
            </a:r>
            <a:r>
              <a:rPr lang="en-US" b="1" dirty="0"/>
              <a:t>simplified and progressive assessment procedures</a:t>
            </a:r>
            <a:r>
              <a:rPr lang="en-US" dirty="0"/>
              <a:t> </a:t>
            </a:r>
          </a:p>
          <a:p>
            <a:r>
              <a:rPr lang="en-US" dirty="0"/>
              <a:t>Integration of: </a:t>
            </a:r>
          </a:p>
          <a:p>
            <a:pPr marL="324000" lvl="1" indent="0">
              <a:buNone/>
            </a:pPr>
            <a:r>
              <a:rPr lang="en-US" b="1" dirty="0"/>
              <a:t>- PLINIVS rapid survey (areal scale)</a:t>
            </a:r>
            <a:r>
              <a:rPr lang="en-US" dirty="0"/>
              <a:t> </a:t>
            </a:r>
          </a:p>
          <a:p>
            <a:pPr marL="324000" lvl="1" indent="0">
              <a:buNone/>
            </a:pPr>
            <a:r>
              <a:rPr lang="en-US" b="1" dirty="0"/>
              <a:t>- CARTIS typological classification</a:t>
            </a:r>
            <a:r>
              <a:rPr lang="en-US" dirty="0"/>
              <a:t> </a:t>
            </a:r>
          </a:p>
          <a:p>
            <a:pPr marL="324000" lvl="1" indent="0">
              <a:buNone/>
            </a:pPr>
            <a:r>
              <a:rPr lang="en-US" b="1" dirty="0"/>
              <a:t>- CARTIS BUILDING: Detailed building inspections</a:t>
            </a:r>
            <a:r>
              <a:rPr lang="en-US" dirty="0"/>
              <a:t>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01D4856-C80B-A4C2-88AC-7117AEF2B9E7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large-scale screening to building-level understanding</a:t>
            </a:r>
          </a:p>
        </p:txBody>
      </p:sp>
    </p:spTree>
    <p:extLst>
      <p:ext uri="{BB962C8B-B14F-4D97-AF65-F5344CB8AC3E}">
        <p14:creationId xmlns:p14="http://schemas.microsoft.com/office/powerpoint/2010/main" val="559680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D2A240-2446-3622-7D94-49C2A5D94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Spatial Distribution of Seismic Vulnerability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A52BC4F-9FED-D178-3882-D0495E713B79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Supporting prioritization of intervention areas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4F24F453-2A27-ECC6-0DF8-B5D32CD44FAB}"/>
                  </a:ext>
                </a:extLst>
              </p:cNvPr>
              <p:cNvSpPr txBox="1"/>
              <p:nvPr/>
            </p:nvSpPr>
            <p:spPr>
              <a:xfrm>
                <a:off x="6317233" y="5179000"/>
                <a:ext cx="53712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200" dirty="0"/>
                  <a:t>where:</a:t>
                </a:r>
              </a:p>
              <a:p>
                <a:r>
                  <a:rPr lang="it-IT" sz="1200" dirty="0" err="1"/>
                  <a:t>Ek,i</a:t>
                </a:r>
                <a:r>
                  <a:rPr lang="it-IT" sz="1200" dirty="0"/>
                  <a:t>​: </a:t>
                </a:r>
                <a:r>
                  <a:rPr lang="it-IT" sz="1200" dirty="0" err="1"/>
                  <a:t>number</a:t>
                </a:r>
                <a:r>
                  <a:rPr lang="it-IT" sz="1200" dirty="0"/>
                  <a:t> of buildings in class </a:t>
                </a:r>
                <a14:m>
                  <m:oMath xmlns:m="http://schemas.openxmlformats.org/officeDocument/2006/math">
                    <m:r>
                      <a:rPr lang="it-IT" sz="1200" i="1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it-IT" sz="1200" dirty="0"/>
                  <a:t>(A–D) </a:t>
                </a:r>
                <a:r>
                  <a:rPr lang="it-IT" sz="1200" dirty="0" err="1"/>
                  <a:t>within</a:t>
                </a:r>
                <a:r>
                  <a:rPr lang="it-IT" sz="1200" dirty="0"/>
                  <a:t> </a:t>
                </a:r>
                <a:r>
                  <a:rPr lang="it-IT" sz="1200" dirty="0" err="1"/>
                  <a:t>cell</a:t>
                </a:r>
                <a:r>
                  <a:rPr lang="it-IT" sz="1200" dirty="0"/>
                  <a:t> </a:t>
                </a:r>
                <a14:m>
                  <m:oMath xmlns:m="http://schemas.openxmlformats.org/officeDocument/2006/math">
                    <m:r>
                      <a:rPr lang="it-IT" sz="12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it-IT" sz="1200" dirty="0"/>
                  <a:t>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AE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12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ar-AE" sz="12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it-IT" sz="1200" b="0" i="0" smtClean="0">
                        <a:latin typeface="Cambria Math" panose="02040503050406030204" pitchFamily="18" charset="0"/>
                      </a:rPr>
                      <m:t>:  </m:t>
                    </m:r>
                  </m:oMath>
                </a14:m>
                <a:r>
                  <a:rPr lang="it-IT" sz="1200" dirty="0"/>
                  <a:t>weight </a:t>
                </a:r>
                <a:r>
                  <a:rPr lang="it-IT" sz="1200" dirty="0" err="1"/>
                  <a:t>assigned</a:t>
                </a:r>
                <a:r>
                  <a:rPr lang="it-IT" sz="1200" dirty="0"/>
                  <a:t> to class </a:t>
                </a:r>
                <a14:m>
                  <m:oMath xmlns:m="http://schemas.openxmlformats.org/officeDocument/2006/math">
                    <m:r>
                      <a:rPr lang="it-IT" sz="1200" i="1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it-IT" sz="1200" dirty="0"/>
                  <a:t>, </a:t>
                </a:r>
                <a:r>
                  <a:rPr lang="it-IT" sz="1200" dirty="0" err="1"/>
                  <a:t>based</a:t>
                </a:r>
                <a:r>
                  <a:rPr lang="it-IT" sz="1200" dirty="0"/>
                  <a:t> on a </a:t>
                </a:r>
                <a:r>
                  <a:rPr lang="it-IT" sz="1200" dirty="0" err="1"/>
                  <a:t>vulnerability</a:t>
                </a:r>
                <a:r>
                  <a:rPr lang="it-IT" sz="1200" dirty="0"/>
                  <a:t> scale (D=0.125, C=0.375, B=0.625,  A=0.875)</a:t>
                </a:r>
              </a:p>
            </p:txBody>
          </p:sp>
        </mc:Choice>
        <mc:Fallback xmlns=""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4F24F453-2A27-ECC6-0DF8-B5D32CD44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233" y="5179000"/>
                <a:ext cx="5371295" cy="830997"/>
              </a:xfrm>
              <a:prstGeom prst="rect">
                <a:avLst/>
              </a:prstGeom>
              <a:blipFill>
                <a:blip r:embed="rId2"/>
                <a:stretch>
                  <a:fillRect t="-735" b="-514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DC8BFA24-BADA-A848-514D-14F57E34533A}"/>
                  </a:ext>
                </a:extLst>
              </p:cNvPr>
              <p:cNvSpPr txBox="1"/>
              <p:nvPr/>
            </p:nvSpPr>
            <p:spPr>
              <a:xfrm>
                <a:off x="6418207" y="4558380"/>
                <a:ext cx="2161572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ctrlPr>
                                <a:rPr lang="it-IT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it-IT" sz="16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it-IT" sz="16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it-IT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it-IT" sz="1600" dirty="0"/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DC8BFA24-BADA-A848-514D-14F57E345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8207" y="4558380"/>
                <a:ext cx="2161572" cy="6333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025A4458-B164-DAE7-AEE7-0524521D0C0B}"/>
                  </a:ext>
                </a:extLst>
              </p:cNvPr>
              <p:cNvSpPr txBox="1"/>
              <p:nvPr/>
            </p:nvSpPr>
            <p:spPr>
              <a:xfrm>
                <a:off x="8866654" y="4558379"/>
                <a:ext cx="2219445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it-IT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1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ctrlPr>
                                <a:rPr lang="it-IT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it-IT" sz="16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it-IT" sz="16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it-IT" sz="16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it-IT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sSub>
                            <m:sSubPr>
                              <m:ctrlPr>
                                <a:rPr lang="it-IT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6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it-IT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it-IT" sz="1600" dirty="0"/>
              </a:p>
            </p:txBody>
          </p:sp>
        </mc:Choice>
        <mc:Fallback xmlns="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025A4458-B164-DAE7-AEE7-0524521D0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6654" y="4558379"/>
                <a:ext cx="2219445" cy="6333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magine 11">
            <a:extLst>
              <a:ext uri="{FF2B5EF4-FFF2-40B4-BE49-F238E27FC236}">
                <a16:creationId xmlns:a16="http://schemas.microsoft.com/office/drawing/2014/main" id="{7B2E8F24-8896-3667-91AC-E47D7C8B5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6" t="5243" r="1683" b="1945"/>
          <a:stretch/>
        </p:blipFill>
        <p:spPr bwMode="auto">
          <a:xfrm>
            <a:off x="676785" y="1864260"/>
            <a:ext cx="5419215" cy="40367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pSp>
        <p:nvGrpSpPr>
          <p:cNvPr id="28" name="Gruppo 27">
            <a:extLst>
              <a:ext uri="{FF2B5EF4-FFF2-40B4-BE49-F238E27FC236}">
                <a16:creationId xmlns:a16="http://schemas.microsoft.com/office/drawing/2014/main" id="{4E1AA0FA-6921-222E-C4F0-49A88405036C}"/>
              </a:ext>
            </a:extLst>
          </p:cNvPr>
          <p:cNvGrpSpPr/>
          <p:nvPr/>
        </p:nvGrpSpPr>
        <p:grpSpPr>
          <a:xfrm>
            <a:off x="3581202" y="4875068"/>
            <a:ext cx="2449156" cy="892552"/>
            <a:chOff x="2335495" y="4841963"/>
            <a:chExt cx="2449156" cy="892552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81DE55B9-0E6E-57AD-5B53-8A301A261158}"/>
                </a:ext>
              </a:extLst>
            </p:cNvPr>
            <p:cNvSpPr txBox="1"/>
            <p:nvPr/>
          </p:nvSpPr>
          <p:spPr>
            <a:xfrm>
              <a:off x="2335495" y="4841963"/>
              <a:ext cx="2449156" cy="8925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it-IT" sz="1400" b="1" dirty="0"/>
                <a:t>LEGEND</a:t>
              </a:r>
              <a:r>
                <a:rPr lang="it-IT" sz="1400" dirty="0"/>
                <a:t>:			</a:t>
              </a:r>
            </a:p>
            <a:p>
              <a:pPr>
                <a:spcAft>
                  <a:spcPts val="600"/>
                </a:spcAft>
              </a:pPr>
              <a:r>
                <a:rPr lang="it-IT" sz="1400" dirty="0"/>
                <a:t>	High		Medium</a:t>
              </a:r>
            </a:p>
            <a:p>
              <a:pPr>
                <a:spcAft>
                  <a:spcPts val="600"/>
                </a:spcAft>
              </a:pPr>
              <a:r>
                <a:rPr lang="it-IT" sz="1400" dirty="0"/>
                <a:t> 	Low		</a:t>
              </a:r>
              <a:r>
                <a:rPr lang="it-IT" sz="1400" dirty="0" err="1"/>
                <a:t>Very</a:t>
              </a:r>
              <a:r>
                <a:rPr lang="it-IT" sz="1400" dirty="0"/>
                <a:t> Low</a:t>
              </a: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EEB55003-00AA-F5AB-B621-4BEA77B2FB16}"/>
                </a:ext>
              </a:extLst>
            </p:cNvPr>
            <p:cNvSpPr/>
            <p:nvPr/>
          </p:nvSpPr>
          <p:spPr>
            <a:xfrm>
              <a:off x="2460271" y="5182692"/>
              <a:ext cx="324000" cy="180000"/>
            </a:xfrm>
            <a:prstGeom prst="rect">
              <a:avLst/>
            </a:prstGeom>
            <a:solidFill>
              <a:srgbClr val="8E546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1D8D524C-3B5F-157A-A3A3-1C15871CFA05}"/>
                </a:ext>
              </a:extLst>
            </p:cNvPr>
            <p:cNvSpPr/>
            <p:nvPr/>
          </p:nvSpPr>
          <p:spPr>
            <a:xfrm>
              <a:off x="3398073" y="5182692"/>
              <a:ext cx="324000" cy="180000"/>
            </a:xfrm>
            <a:prstGeom prst="rect">
              <a:avLst/>
            </a:prstGeom>
            <a:solidFill>
              <a:srgbClr val="E49E9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C4894BD0-49A5-4D8E-5BE3-64E5CE7627B9}"/>
                </a:ext>
              </a:extLst>
            </p:cNvPr>
            <p:cNvSpPr/>
            <p:nvPr/>
          </p:nvSpPr>
          <p:spPr>
            <a:xfrm>
              <a:off x="2460271" y="5495869"/>
              <a:ext cx="324000" cy="180000"/>
            </a:xfrm>
            <a:prstGeom prst="rect">
              <a:avLst/>
            </a:prstGeom>
            <a:solidFill>
              <a:srgbClr val="FBE8D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84DD496F-9556-DE08-164F-067AA2619B76}"/>
                </a:ext>
              </a:extLst>
            </p:cNvPr>
            <p:cNvSpPr/>
            <p:nvPr/>
          </p:nvSpPr>
          <p:spPr>
            <a:xfrm>
              <a:off x="3398073" y="5495869"/>
              <a:ext cx="324000" cy="180000"/>
            </a:xfrm>
            <a:prstGeom prst="rect">
              <a:avLst/>
            </a:prstGeom>
            <a:solidFill>
              <a:srgbClr val="E0E0E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CB666504-6AD2-98E6-D794-12E862D46AB5}"/>
              </a:ext>
            </a:extLst>
          </p:cNvPr>
          <p:cNvSpPr txBox="1"/>
          <p:nvPr/>
        </p:nvSpPr>
        <p:spPr>
          <a:xfrm>
            <a:off x="6188149" y="1898999"/>
            <a:ext cx="562946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For the classification of cells based on building vulnerability, a </a:t>
            </a:r>
            <a:r>
              <a:rPr lang="en-US" b="1" dirty="0"/>
              <a:t>combined approach (Criterion 3) </a:t>
            </a:r>
            <a:r>
              <a:rPr lang="en-US" dirty="0"/>
              <a:t>was adopted, integrating: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b="1" dirty="0"/>
              <a:t>absolute index (</a:t>
            </a:r>
            <a:r>
              <a:rPr lang="en-US" b="1" dirty="0" err="1"/>
              <a:t>VA,i</a:t>
            </a:r>
            <a:r>
              <a:rPr lang="en-US" b="1" dirty="0"/>
              <a:t>),</a:t>
            </a:r>
            <a:r>
              <a:rPr lang="en-US" dirty="0"/>
              <a:t> influenced by building </a:t>
            </a:r>
            <a:r>
              <a:rPr lang="en-US" b="1" dirty="0"/>
              <a:t>density</a:t>
            </a:r>
            <a:r>
              <a:rPr lang="en-US" dirty="0"/>
              <a:t> of the area)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and the </a:t>
            </a:r>
            <a:r>
              <a:rPr lang="en-US" b="1" dirty="0"/>
              <a:t>relative index (</a:t>
            </a:r>
            <a:r>
              <a:rPr lang="en-US" b="1" dirty="0" err="1"/>
              <a:t>VR,i</a:t>
            </a:r>
            <a:r>
              <a:rPr lang="en-US" b="1" dirty="0"/>
              <a:t>), </a:t>
            </a:r>
            <a:r>
              <a:rPr lang="en-US" dirty="0"/>
              <a:t>representing </a:t>
            </a:r>
            <a:r>
              <a:rPr lang="en-US" b="1" dirty="0"/>
              <a:t>average vulnerability</a:t>
            </a:r>
            <a:r>
              <a:rPr lang="en-US" dirty="0"/>
              <a:t> in each cell), </a:t>
            </a:r>
          </a:p>
          <a:p>
            <a:r>
              <a:rPr lang="en-US" dirty="0"/>
              <a:t>in order to maximize the presence of highly vulnerable buildings (Class A) within high- and medium-priority cells.</a:t>
            </a:r>
            <a:endParaRPr lang="it-IT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0618FD8F-CBAA-A74C-BE34-14BD5EE02B8B}"/>
              </a:ext>
            </a:extLst>
          </p:cNvPr>
          <p:cNvSpPr txBox="1"/>
          <p:nvPr/>
        </p:nvSpPr>
        <p:spPr>
          <a:xfrm>
            <a:off x="676785" y="2051835"/>
            <a:ext cx="23294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i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Vulnerability Index (</a:t>
            </a:r>
            <a:r>
              <a:rPr lang="en-GB" b="1" i="1" dirty="0" err="1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i</a:t>
            </a:r>
            <a:r>
              <a:rPr lang="en-GB" b="1" i="1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</a:t>
            </a:r>
            <a:r>
              <a:rPr lang="en-GB" sz="1800" b="1" i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cell) </a:t>
            </a: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106162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98BF36-1DC3-F641-0426-A4C167B1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CARTIS Approach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Typological Vulnerability Assessment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D711C82-9992-BD90-93EE-962143A5EC67}"/>
              </a:ext>
            </a:extLst>
          </p:cNvPr>
          <p:cNvSpPr txBox="1"/>
          <p:nvPr/>
        </p:nvSpPr>
        <p:spPr>
          <a:xfrm>
            <a:off x="441140" y="6084055"/>
            <a:ext cx="1130972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typological survey to vulnerability and risk assessment</a:t>
            </a:r>
            <a:endParaRPr lang="it-IT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4EA8808E-BE42-97BC-D220-E6F4926EDA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68" r="1526"/>
          <a:stretch>
            <a:fillRect/>
          </a:stretch>
        </p:blipFill>
        <p:spPr>
          <a:xfrm>
            <a:off x="6511656" y="2455281"/>
            <a:ext cx="5093854" cy="357676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5490322-EE57-1EE4-DED5-6EDC6604A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440" y="4900663"/>
            <a:ext cx="1484815" cy="447444"/>
          </a:xfrm>
          <a:prstGeom prst="rect">
            <a:avLst/>
          </a:prstGeom>
          <a:ln>
            <a:solidFill>
              <a:srgbClr val="465359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34B6047-54AE-82B0-A4EC-F9DFB5C2A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440" y="5433094"/>
            <a:ext cx="1484815" cy="520851"/>
          </a:xfrm>
          <a:prstGeom prst="rect">
            <a:avLst/>
          </a:prstGeom>
          <a:ln>
            <a:solidFill>
              <a:srgbClr val="465359"/>
            </a:solidFill>
          </a:ln>
        </p:spPr>
      </p:pic>
      <p:sp>
        <p:nvSpPr>
          <p:cNvPr id="7" name="Segnaposto contenuto 4">
            <a:extLst>
              <a:ext uri="{FF2B5EF4-FFF2-40B4-BE49-F238E27FC236}">
                <a16:creationId xmlns:a16="http://schemas.microsoft.com/office/drawing/2014/main" id="{B7FDD8A3-9353-ACA4-6FDC-771200C3FEDF}"/>
              </a:ext>
            </a:extLst>
          </p:cNvPr>
          <p:cNvSpPr txBox="1">
            <a:spLocks/>
          </p:cNvSpPr>
          <p:nvPr/>
        </p:nvSpPr>
        <p:spPr>
          <a:xfrm>
            <a:off x="581192" y="2180496"/>
            <a:ext cx="11029615" cy="3678303"/>
          </a:xfrm>
          <a:prstGeom prst="rect">
            <a:avLst/>
          </a:prstGeom>
        </p:spPr>
        <p:txBody>
          <a:bodyPr anchor="t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Area-based survey of </a:t>
            </a:r>
            <a:r>
              <a:rPr lang="en-US" b="1" dirty="0"/>
              <a:t>building typologies </a:t>
            </a:r>
            <a:r>
              <a:rPr lang="en-US" dirty="0"/>
              <a:t>and </a:t>
            </a:r>
            <a:r>
              <a:rPr lang="en-US" b="1" dirty="0"/>
              <a:t>structural characteristics</a:t>
            </a:r>
          </a:p>
          <a:p>
            <a:r>
              <a:rPr lang="en-US" dirty="0"/>
              <a:t>Two complementary levels:</a:t>
            </a:r>
          </a:p>
          <a:p>
            <a:pPr marL="0" indent="0">
              <a:buNone/>
            </a:pPr>
            <a:r>
              <a:rPr lang="en-US" dirty="0"/>
              <a:t>	- </a:t>
            </a:r>
            <a:r>
              <a:rPr lang="en-US" b="1" dirty="0"/>
              <a:t>CARTIS–Compartment </a:t>
            </a:r>
            <a:r>
              <a:rPr lang="en-US" dirty="0"/>
              <a:t>→ urban scale classification</a:t>
            </a:r>
          </a:p>
          <a:p>
            <a:pPr marL="0" indent="0">
              <a:buNone/>
            </a:pPr>
            <a:r>
              <a:rPr lang="en-US" dirty="0"/>
              <a:t>	- </a:t>
            </a:r>
            <a:r>
              <a:rPr lang="en-US" b="1" dirty="0"/>
              <a:t>CARTIS–Building </a:t>
            </a:r>
            <a:r>
              <a:rPr lang="en-US" dirty="0"/>
              <a:t>→ detailed building information</a:t>
            </a:r>
          </a:p>
          <a:p>
            <a:r>
              <a:rPr lang="en-US" dirty="0"/>
              <a:t>Supports:</a:t>
            </a:r>
          </a:p>
          <a:p>
            <a:pPr marL="0" indent="0">
              <a:buNone/>
            </a:pPr>
            <a:r>
              <a:rPr lang="en-US" dirty="0"/>
              <a:t>	- typological classification of the building stock</a:t>
            </a:r>
          </a:p>
          <a:p>
            <a:pPr marL="0" indent="0">
              <a:buNone/>
            </a:pPr>
            <a:r>
              <a:rPr lang="en-US" dirty="0"/>
              <a:t>	- identification of representative structural models</a:t>
            </a:r>
          </a:p>
          <a:p>
            <a:r>
              <a:rPr lang="en-US" dirty="0"/>
              <a:t>Provides input for:</a:t>
            </a:r>
          </a:p>
          <a:p>
            <a:pPr marL="0" indent="0">
              <a:buNone/>
            </a:pPr>
            <a:r>
              <a:rPr lang="en-US" dirty="0"/>
              <a:t>	- mechanical modelling</a:t>
            </a:r>
          </a:p>
          <a:p>
            <a:pPr marL="0" indent="0">
              <a:buNone/>
            </a:pPr>
            <a:r>
              <a:rPr lang="en-US" dirty="0"/>
              <a:t>	- vulnerability classification (A-F)</a:t>
            </a:r>
          </a:p>
          <a:p>
            <a:pPr marL="0" indent="0">
              <a:buNone/>
            </a:pPr>
            <a:r>
              <a:rPr lang="en-US" dirty="0"/>
              <a:t>	- cost estimation and mitigation planning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6601080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CD739-DFDA-0BAB-2EF3-B5FAC1AE9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574E7ECE-427D-23EB-988E-648AAE535FC0}"/>
              </a:ext>
            </a:extLst>
          </p:cNvPr>
          <p:cNvSpPr/>
          <p:nvPr/>
        </p:nvSpPr>
        <p:spPr>
          <a:xfrm>
            <a:off x="0" y="0"/>
            <a:ext cx="295073" cy="6858000"/>
          </a:xfrm>
          <a:prstGeom prst="rect">
            <a:avLst/>
          </a:prstGeom>
          <a:solidFill>
            <a:srgbClr val="2A42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1D8B1083-5403-F8F5-C499-E0231513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 Mitigation as an Economic Investment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0" name="Tabella 29">
            <a:extLst>
              <a:ext uri="{FF2B5EF4-FFF2-40B4-BE49-F238E27FC236}">
                <a16:creationId xmlns:a16="http://schemas.microsoft.com/office/drawing/2014/main" id="{3095DAB2-4E80-E2CA-D38F-EB065A4BD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24623"/>
              </p:ext>
            </p:extLst>
          </p:nvPr>
        </p:nvGraphicFramePr>
        <p:xfrm>
          <a:off x="810220" y="4168671"/>
          <a:ext cx="10800588" cy="2443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098">
                  <a:extLst>
                    <a:ext uri="{9D8B030D-6E8A-4147-A177-3AD203B41FA5}">
                      <a16:colId xmlns:a16="http://schemas.microsoft.com/office/drawing/2014/main" val="1763903784"/>
                    </a:ext>
                  </a:extLst>
                </a:gridCol>
                <a:gridCol w="2037838">
                  <a:extLst>
                    <a:ext uri="{9D8B030D-6E8A-4147-A177-3AD203B41FA5}">
                      <a16:colId xmlns:a16="http://schemas.microsoft.com/office/drawing/2014/main" val="1276749440"/>
                    </a:ext>
                  </a:extLst>
                </a:gridCol>
                <a:gridCol w="1562358">
                  <a:extLst>
                    <a:ext uri="{9D8B030D-6E8A-4147-A177-3AD203B41FA5}">
                      <a16:colId xmlns:a16="http://schemas.microsoft.com/office/drawing/2014/main" val="1461570926"/>
                    </a:ext>
                  </a:extLst>
                </a:gridCol>
                <a:gridCol w="1800098">
                  <a:extLst>
                    <a:ext uri="{9D8B030D-6E8A-4147-A177-3AD203B41FA5}">
                      <a16:colId xmlns:a16="http://schemas.microsoft.com/office/drawing/2014/main" val="1654048188"/>
                    </a:ext>
                  </a:extLst>
                </a:gridCol>
                <a:gridCol w="1800098">
                  <a:extLst>
                    <a:ext uri="{9D8B030D-6E8A-4147-A177-3AD203B41FA5}">
                      <a16:colId xmlns:a16="http://schemas.microsoft.com/office/drawing/2014/main" val="4101587739"/>
                    </a:ext>
                  </a:extLst>
                </a:gridCol>
                <a:gridCol w="1800098">
                  <a:extLst>
                    <a:ext uri="{9D8B030D-6E8A-4147-A177-3AD203B41FA5}">
                      <a16:colId xmlns:a16="http://schemas.microsoft.com/office/drawing/2014/main" val="849702791"/>
                    </a:ext>
                  </a:extLst>
                </a:gridCol>
              </a:tblGrid>
              <a:tr h="172868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FFC000"/>
                          </a:solidFill>
                          <a:effectLst/>
                        </a:rPr>
                        <a:t>Scenario IMCS VIII</a:t>
                      </a:r>
                      <a:endParaRPr lang="it-IT" sz="14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50487"/>
                  </a:ext>
                </a:extLst>
              </a:tr>
              <a:tr h="290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 err="1">
                          <a:solidFill>
                            <a:srgbClr val="2A4265"/>
                          </a:solidFill>
                          <a:effectLst/>
                        </a:rPr>
                        <a:t>Mitigation</a:t>
                      </a: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 Costs 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Direct Costs[€]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 err="1">
                          <a:solidFill>
                            <a:srgbClr val="2A4265"/>
                          </a:solidFill>
                          <a:effectLst/>
                        </a:rPr>
                        <a:t>Indirect</a:t>
                      </a: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 Costs 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Total Costs[€]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∆ [%]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1331401"/>
                  </a:ext>
                </a:extLst>
              </a:tr>
              <a:tr h="290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No </a:t>
                      </a:r>
                      <a:r>
                        <a:rPr lang="it-IT" sz="1400" dirty="0" err="1">
                          <a:solidFill>
                            <a:schemeClr val="bg1"/>
                          </a:solidFill>
                          <a:effectLst/>
                        </a:rPr>
                        <a:t>mitigation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–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663,976,034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543,253,119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1,207,229,152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–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393487"/>
                  </a:ext>
                </a:extLst>
              </a:tr>
              <a:tr h="1728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Strategy 1 (A→B)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394,517,606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426,205,254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348,713,390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1,169,436,250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3%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200670"/>
                  </a:ext>
                </a:extLst>
              </a:tr>
              <a:tr h="1728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Strategy 2 (A→C)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558,833,792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258,594,926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211,577,667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1,029,006,385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15%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7898096"/>
                  </a:ext>
                </a:extLst>
              </a:tr>
              <a:tr h="172868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FFC000"/>
                          </a:solidFill>
                          <a:effectLst/>
                        </a:rPr>
                        <a:t>Scenario IMCS IX</a:t>
                      </a:r>
                      <a:endParaRPr lang="it-IT" sz="14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826017"/>
                  </a:ext>
                </a:extLst>
              </a:tr>
              <a:tr h="290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 err="1">
                          <a:solidFill>
                            <a:srgbClr val="2A4265"/>
                          </a:solidFill>
                          <a:effectLst/>
                        </a:rPr>
                        <a:t>Mitigation</a:t>
                      </a: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 Costs 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Direct Costs[€]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 err="1">
                          <a:solidFill>
                            <a:srgbClr val="2A4265"/>
                          </a:solidFill>
                          <a:effectLst/>
                        </a:rPr>
                        <a:t>Indirect</a:t>
                      </a: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 Costs 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Total Costs[€]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1" dirty="0">
                          <a:solidFill>
                            <a:srgbClr val="2A4265"/>
                          </a:solidFill>
                          <a:effectLst/>
                        </a:rPr>
                        <a:t>∆ [%]</a:t>
                      </a:r>
                      <a:endParaRPr lang="it-IT" sz="1400" b="1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3658551"/>
                  </a:ext>
                </a:extLst>
              </a:tr>
              <a:tr h="290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No </a:t>
                      </a:r>
                      <a:r>
                        <a:rPr lang="it-IT" sz="1400" dirty="0" err="1">
                          <a:solidFill>
                            <a:schemeClr val="bg1"/>
                          </a:solidFill>
                          <a:effectLst/>
                        </a:rPr>
                        <a:t>mitigation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–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863,337,245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706,366,837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1,569,704,082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–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3507074"/>
                  </a:ext>
                </a:extLst>
              </a:tr>
              <a:tr h="1728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Strategy 1 (A→B)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394,517,606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580,783,375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475,186,398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1,450,487,380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8%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3132837"/>
                  </a:ext>
                </a:extLst>
              </a:tr>
              <a:tr h="1728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chemeClr val="bg1"/>
                          </a:solidFill>
                          <a:effectLst/>
                        </a:rPr>
                        <a:t>Strategy 2 (A→C)</a:t>
                      </a:r>
                      <a:endParaRPr lang="it-IT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558,833,792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343,344,025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280,917,839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>
                          <a:solidFill>
                            <a:srgbClr val="2A4265"/>
                          </a:solidFill>
                          <a:effectLst/>
                        </a:rPr>
                        <a:t>1,183,095,655</a:t>
                      </a:r>
                      <a:endParaRPr lang="it-IT" sz="140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dirty="0">
                          <a:solidFill>
                            <a:srgbClr val="2A4265"/>
                          </a:solidFill>
                          <a:effectLst/>
                        </a:rPr>
                        <a:t>25%</a:t>
                      </a:r>
                      <a:endParaRPr lang="it-IT" sz="1400" dirty="0">
                        <a:solidFill>
                          <a:srgbClr val="2A426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8745660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6E94CF7F-F91B-CBAF-2574-C218653ED4C8}"/>
              </a:ext>
            </a:extLst>
          </p:cNvPr>
          <p:cNvSpPr txBox="1"/>
          <p:nvPr/>
        </p:nvSpPr>
        <p:spPr>
          <a:xfrm>
            <a:off x="821466" y="2099936"/>
            <a:ext cx="79184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2"/>
                </a:solidFill>
              </a:rPr>
              <a:t>Direct costs: 		</a:t>
            </a:r>
            <a:r>
              <a:rPr lang="en-US" sz="2000" dirty="0"/>
              <a:t>reconstruction of buildings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2"/>
                </a:solidFill>
              </a:rPr>
              <a:t>Indirect costs: 	</a:t>
            </a:r>
            <a:r>
              <a:rPr lang="en-US" sz="2000" dirty="0"/>
              <a:t>service disruption, productivity loss (~45%)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2"/>
                </a:solidFill>
              </a:rPr>
              <a:t>Intangible costs: </a:t>
            </a:r>
            <a:r>
              <a:rPr lang="en-US" sz="2000" dirty="0"/>
              <a:t>human losses and social impacts (not monetizable)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2"/>
                </a:solidFill>
              </a:rPr>
              <a:t>Δ factor</a:t>
            </a:r>
            <a:r>
              <a:rPr lang="en-US" sz="2000" dirty="0">
                <a:solidFill>
                  <a:srgbClr val="2A4265"/>
                </a:solidFill>
              </a:rPr>
              <a:t>:			measures economic benefit of mitigation (does not 					include intangible costs → conservative estimate</a:t>
            </a:r>
            <a:endParaRPr lang="it-IT" sz="2000" dirty="0">
              <a:solidFill>
                <a:srgbClr val="2A4265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51AF791-B4A3-C719-C2ED-8959DD90FDAE}"/>
              </a:ext>
            </a:extLst>
          </p:cNvPr>
          <p:cNvSpPr txBox="1"/>
          <p:nvPr/>
        </p:nvSpPr>
        <p:spPr>
          <a:xfrm>
            <a:off x="8537944" y="1961436"/>
            <a:ext cx="3072864" cy="20005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/>
              <a:t>These results support mitigation investments and enable access to financial support (</a:t>
            </a:r>
            <a:r>
              <a:rPr lang="en-US" sz="2000" b="1" dirty="0"/>
              <a:t>BEI</a:t>
            </a:r>
            <a:r>
              <a:rPr lang="en-US" sz="1600" dirty="0"/>
              <a:t>):</a:t>
            </a:r>
          </a:p>
          <a:p>
            <a:r>
              <a:rPr lang="en-US" sz="2400" b="1" dirty="0"/>
              <a:t>€1.4 billion</a:t>
            </a:r>
          </a:p>
          <a:p>
            <a:r>
              <a:rPr lang="en-US" sz="1600" b="1" dirty="0"/>
              <a:t>(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€850M </a:t>
            </a:r>
            <a:r>
              <a:rPr lang="en-US" sz="1600" b="1" dirty="0"/>
              <a:t>for public infrastructure and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€550M </a:t>
            </a:r>
            <a:r>
              <a:rPr lang="en-US" sz="1600" b="1" dirty="0"/>
              <a:t>for private housing). </a:t>
            </a:r>
            <a:endParaRPr lang="it-IT" sz="1600" b="1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A2D83F6-B193-48C0-C246-DA28A4FE8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05" y="3848720"/>
            <a:ext cx="1186497" cy="7252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2618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9E3693C-2581-AC93-B199-1F57168E3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 140/2023: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Vulnerability Assessment to Mitigation Actions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01196C-909B-E414-82A8-2BFB14D43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8211934" cy="367830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Intervention Areas</a:t>
            </a:r>
          </a:p>
          <a:p>
            <a:pPr marL="0" indent="0">
              <a:buNone/>
            </a:pPr>
            <a:r>
              <a:rPr lang="en-US" dirty="0"/>
              <a:t>	DL 140/2023 defines the target areas (Pozzuoli, Napoli, </a:t>
            </a:r>
            <a:r>
              <a:rPr lang="en-US" dirty="0" err="1"/>
              <a:t>Bacoli</a:t>
            </a:r>
            <a:r>
              <a:rPr lang="en-US" dirty="0"/>
              <a:t>) and launches the 	</a:t>
            </a:r>
            <a:r>
              <a:rPr lang="en-US" b="1" dirty="0"/>
              <a:t>extraordinary seismic 	vulnerability assessment plan</a:t>
            </a:r>
          </a:p>
          <a:p>
            <a:r>
              <a:rPr lang="en-US" b="1" dirty="0">
                <a:solidFill>
                  <a:schemeClr val="accent2"/>
                </a:solidFill>
              </a:rPr>
              <a:t>Support for Private Buildings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/>
              <a:t>€50M </a:t>
            </a:r>
            <a:r>
              <a:rPr lang="en-US" dirty="0"/>
              <a:t>allocated (2024–2026) for the </a:t>
            </a:r>
            <a:r>
              <a:rPr lang="en-US" b="1" dirty="0"/>
              <a:t>repair of unusable residential buildings</a:t>
            </a:r>
          </a:p>
          <a:p>
            <a:r>
              <a:rPr lang="en-US" b="1" dirty="0">
                <a:solidFill>
                  <a:schemeClr val="accent2"/>
                </a:solidFill>
              </a:rPr>
              <a:t>Access to Funding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/>
              <a:t>Decree (Nov 2025) </a:t>
            </a:r>
            <a:r>
              <a:rPr lang="en-US" dirty="0"/>
              <a:t>defines </a:t>
            </a:r>
            <a:r>
              <a:rPr lang="en-US" b="1" dirty="0"/>
              <a:t>procedures</a:t>
            </a:r>
            <a:r>
              <a:rPr lang="en-US" dirty="0"/>
              <a:t> for accessing incentives for seismic 	upgrading in vulnerable areas </a:t>
            </a:r>
            <a:r>
              <a:rPr lang="en-US" b="1" dirty="0"/>
              <a:t>(20 M/yr for 5 years)</a:t>
            </a:r>
          </a:p>
          <a:p>
            <a:r>
              <a:rPr lang="en-US" b="1" dirty="0">
                <a:solidFill>
                  <a:schemeClr val="accent2"/>
                </a:solidFill>
              </a:rPr>
              <a:t>Funded Interventions</a:t>
            </a:r>
          </a:p>
          <a:p>
            <a:pPr marL="0" indent="0">
              <a:buNone/>
            </a:pPr>
            <a:r>
              <a:rPr lang="en-US" dirty="0"/>
              <a:t>	Seismic improvement, local strengthening, and safety measures for structural and 	non-structural elements, based 	on </a:t>
            </a:r>
            <a:r>
              <a:rPr lang="en-US" b="1" dirty="0"/>
              <a:t>CARTIS priorities</a:t>
            </a:r>
            <a:endParaRPr lang="it-IT" b="1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E4313A9-63C1-39B2-2B14-0713720FF775}"/>
              </a:ext>
            </a:extLst>
          </p:cNvPr>
          <p:cNvSpPr txBox="1"/>
          <p:nvPr/>
        </p:nvSpPr>
        <p:spPr>
          <a:xfrm>
            <a:off x="441140" y="6084055"/>
            <a:ext cx="113097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Linking vulnerability assessment to concrete mitigation actions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CA841E0-EE4E-49AB-B6A2-D45B1D7E8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4512" y="1941212"/>
            <a:ext cx="2626296" cy="4017794"/>
          </a:xfrm>
          <a:prstGeom prst="rect">
            <a:avLst/>
          </a:prstGeom>
          <a:ln>
            <a:solidFill>
              <a:srgbClr val="465359"/>
            </a:solidFill>
          </a:ln>
        </p:spPr>
      </p:pic>
    </p:spTree>
    <p:extLst>
      <p:ext uri="{BB962C8B-B14F-4D97-AF65-F5344CB8AC3E}">
        <p14:creationId xmlns:p14="http://schemas.microsoft.com/office/powerpoint/2010/main" val="4118210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A9C49C-E097-3111-4A7A-7D4C3C8AC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MULTI-HAZARD IMPACT-BASED APPROACH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2256CC8-CAD0-08A5-8D0D-EBDD2C37CFAF}"/>
              </a:ext>
            </a:extLst>
          </p:cNvPr>
          <p:cNvSpPr txBox="1"/>
          <p:nvPr/>
        </p:nvSpPr>
        <p:spPr>
          <a:xfrm>
            <a:off x="575894" y="1984740"/>
            <a:ext cx="489125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Hazards </a:t>
            </a:r>
            <a:r>
              <a:rPr lang="it-IT" b="1" dirty="0" err="1"/>
              <a:t>considered</a:t>
            </a:r>
            <a:r>
              <a:rPr lang="it-IT" b="1" dirty="0"/>
              <a:t>:</a:t>
            </a:r>
            <a:endParaRPr lang="it-IT" dirty="0"/>
          </a:p>
          <a:p>
            <a:r>
              <a:rPr lang="it-IT" dirty="0"/>
              <a:t>🌍 </a:t>
            </a:r>
            <a:r>
              <a:rPr lang="it-IT" dirty="0" err="1"/>
              <a:t>Earthquakes</a:t>
            </a:r>
            <a:r>
              <a:rPr lang="it-IT" dirty="0"/>
              <a:t> (INGV data) </a:t>
            </a:r>
          </a:p>
          <a:p>
            <a:r>
              <a:rPr lang="it-IT" dirty="0"/>
              <a:t>🌋 </a:t>
            </a:r>
            <a:r>
              <a:rPr lang="it-IT" dirty="0" err="1"/>
              <a:t>Volcanic</a:t>
            </a:r>
            <a:r>
              <a:rPr lang="it-IT" dirty="0"/>
              <a:t> </a:t>
            </a:r>
            <a:r>
              <a:rPr lang="it-IT" dirty="0" err="1"/>
              <a:t>unrest</a:t>
            </a:r>
            <a:r>
              <a:rPr lang="it-IT" dirty="0"/>
              <a:t> (</a:t>
            </a:r>
            <a:r>
              <a:rPr lang="it-IT" dirty="0" err="1"/>
              <a:t>bradyseism</a:t>
            </a:r>
            <a:r>
              <a:rPr lang="it-IT" dirty="0"/>
              <a:t>) </a:t>
            </a:r>
          </a:p>
          <a:p>
            <a:r>
              <a:rPr lang="it-IT" dirty="0"/>
              <a:t>🌫 </a:t>
            </a:r>
            <a:r>
              <a:rPr lang="it-IT" dirty="0" err="1"/>
              <a:t>Ash</a:t>
            </a:r>
            <a:r>
              <a:rPr lang="it-IT" dirty="0"/>
              <a:t> </a:t>
            </a:r>
            <a:r>
              <a:rPr lang="it-IT" dirty="0" err="1"/>
              <a:t>fall</a:t>
            </a:r>
            <a:r>
              <a:rPr lang="it-IT" dirty="0"/>
              <a:t> (FALL3D </a:t>
            </a:r>
            <a:r>
              <a:rPr lang="it-IT" dirty="0" err="1"/>
              <a:t>simulations</a:t>
            </a:r>
            <a:r>
              <a:rPr lang="it-IT" dirty="0"/>
              <a:t>) </a:t>
            </a:r>
          </a:p>
          <a:p>
            <a:br>
              <a:rPr lang="it-IT" dirty="0"/>
            </a:br>
            <a:r>
              <a:rPr lang="it-IT" b="1" dirty="0"/>
              <a:t>Integration:</a:t>
            </a:r>
            <a:endParaRPr lang="it-IT" dirty="0"/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/>
              <a:t>Hazard-</a:t>
            </a:r>
            <a:r>
              <a:rPr lang="it-IT" dirty="0" err="1"/>
              <a:t>specific</a:t>
            </a:r>
            <a:r>
              <a:rPr lang="it-IT" dirty="0"/>
              <a:t> data (real-time &amp; </a:t>
            </a:r>
            <a:r>
              <a:rPr lang="it-IT" dirty="0" err="1"/>
              <a:t>scenarios</a:t>
            </a:r>
            <a:r>
              <a:rPr lang="it-IT" dirty="0"/>
              <a:t>) </a:t>
            </a:r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 err="1"/>
              <a:t>Vulnerability</a:t>
            </a:r>
            <a:r>
              <a:rPr lang="it-IT" dirty="0"/>
              <a:t>  </a:t>
            </a:r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 err="1"/>
              <a:t>Exposure</a:t>
            </a:r>
            <a:r>
              <a:rPr lang="it-IT" dirty="0"/>
              <a:t> (building </a:t>
            </a:r>
            <a:r>
              <a:rPr lang="it-IT" dirty="0" err="1"/>
              <a:t>inventory</a:t>
            </a:r>
            <a:r>
              <a:rPr lang="it-IT" dirty="0"/>
              <a:t>) </a:t>
            </a:r>
          </a:p>
          <a:p>
            <a:br>
              <a:rPr lang="it-IT" dirty="0"/>
            </a:br>
            <a:r>
              <a:rPr lang="it-IT" b="1" dirty="0"/>
              <a:t>Outputs:</a:t>
            </a:r>
            <a:endParaRPr lang="it-IT" dirty="0"/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/>
              <a:t>Impact </a:t>
            </a:r>
            <a:r>
              <a:rPr lang="it-IT" dirty="0" err="1"/>
              <a:t>maps</a:t>
            </a:r>
            <a:r>
              <a:rPr lang="it-IT" dirty="0"/>
              <a:t> per hazard </a:t>
            </a:r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/>
              <a:t>Multi-risk impact </a:t>
            </a:r>
            <a:r>
              <a:rPr lang="it-IT" dirty="0" err="1"/>
              <a:t>scenarios</a:t>
            </a:r>
            <a:r>
              <a:rPr lang="it-IT" dirty="0"/>
              <a:t> </a:t>
            </a:r>
          </a:p>
          <a:p>
            <a:pPr marL="285750" indent="-285750">
              <a:buClr>
                <a:srgbClr val="ED8428"/>
              </a:buClr>
              <a:buFont typeface="Wingdings" panose="05000000000000000000" pitchFamily="2" charset="2"/>
              <a:buChar char="§"/>
            </a:pPr>
            <a:r>
              <a:rPr lang="it-IT" dirty="0" err="1"/>
              <a:t>Prioritization</a:t>
            </a:r>
            <a:r>
              <a:rPr lang="it-IT" dirty="0"/>
              <a:t> of </a:t>
            </a:r>
            <a:r>
              <a:rPr lang="it-IT" dirty="0" err="1"/>
              <a:t>emergency</a:t>
            </a:r>
            <a:r>
              <a:rPr lang="it-IT" dirty="0"/>
              <a:t> actions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E08069D-975C-6B15-D852-42690F6315CF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“multi-hazard assessment” to “impact-based decision support”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6D6E3711-91B0-C999-6025-563093D068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415"/>
          <a:stretch>
            <a:fillRect/>
          </a:stretch>
        </p:blipFill>
        <p:spPr>
          <a:xfrm>
            <a:off x="5595730" y="2045044"/>
            <a:ext cx="5825607" cy="3891777"/>
          </a:xfrm>
          <a:prstGeom prst="rect">
            <a:avLst/>
          </a:prstGeom>
          <a:ln>
            <a:solidFill>
              <a:srgbClr val="465359"/>
            </a:solidFill>
          </a:ln>
        </p:spPr>
      </p:pic>
      <p:pic>
        <p:nvPicPr>
          <p:cNvPr id="14340" name="Picture 4" descr="RETURN - RETURN - multi-Risk sciEnce for resilienT commUnities undeR a  changiNg climate - Eurac Research">
            <a:extLst>
              <a:ext uri="{FF2B5EF4-FFF2-40B4-BE49-F238E27FC236}">
                <a16:creationId xmlns:a16="http://schemas.microsoft.com/office/drawing/2014/main" id="{E2723B16-1569-2D6F-1EEA-BA4483CBA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1308" y="819267"/>
            <a:ext cx="1440029" cy="809113"/>
          </a:xfrm>
          <a:prstGeom prst="rect">
            <a:avLst/>
          </a:prstGeom>
          <a:noFill/>
          <a:ln>
            <a:solidFill>
              <a:srgbClr val="46535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B2EAAA30-A482-764B-7D1B-9378D22E76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34" y="798744"/>
            <a:ext cx="1357362" cy="829636"/>
          </a:xfrm>
          <a:prstGeom prst="rect">
            <a:avLst/>
          </a:prstGeom>
          <a:ln>
            <a:solidFill>
              <a:srgbClr val="465359"/>
            </a:solidFill>
          </a:ln>
        </p:spPr>
      </p:pic>
    </p:spTree>
    <p:extLst>
      <p:ext uri="{BB962C8B-B14F-4D97-AF65-F5344CB8AC3E}">
        <p14:creationId xmlns:p14="http://schemas.microsoft.com/office/powerpoint/2010/main" val="425521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7DF38-A03B-D82E-970F-D97CB9A34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95A992-4A4B-09E0-23BD-7E43CB3CF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ea typeface="Calibri Light" panose="020F0302020204030204" pitchFamily="34" charset="0"/>
                <a:cs typeface="Calibri Light" panose="020F0302020204030204" pitchFamily="34" charset="0"/>
              </a:rPr>
              <a:t>EASE TOOL: </a:t>
            </a:r>
            <a:r>
              <a:rPr lang="it-IT" dirty="0"/>
              <a:t> </a:t>
            </a:r>
            <a:br>
              <a:rPr lang="it-IT" dirty="0"/>
            </a:br>
            <a:r>
              <a:rPr lang="en-US" dirty="0"/>
              <a:t>NEAR REAL TIME ASSESSMENT TOOLS</a:t>
            </a:r>
            <a:r>
              <a:rPr lang="it-IT" dirty="0">
                <a:ea typeface="Calibri Light" panose="020F0302020204030204" pitchFamily="34" charset="0"/>
                <a:cs typeface="Calibri Light" panose="020F0302020204030204" pitchFamily="34" charset="0"/>
              </a:rPr>
              <a:t>ǀ </a:t>
            </a:r>
            <a:r>
              <a:rPr lang="it-IT" dirty="0">
                <a:solidFill>
                  <a:srgbClr val="FFC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EQ</a:t>
            </a:r>
            <a:endParaRPr lang="it-IT" dirty="0">
              <a:solidFill>
                <a:srgbClr val="FFC000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41E975F-7DFC-22A2-465D-5ED57AA3F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963463"/>
            <a:ext cx="7894274" cy="445370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AA50B73-475E-B4C4-C3B0-1746C837E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06" y="4462141"/>
            <a:ext cx="3292476" cy="186017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8AD6C56-3A29-0B91-1652-3496CC74B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806" y="1963463"/>
            <a:ext cx="3301752" cy="2357525"/>
          </a:xfrm>
          <a:prstGeom prst="rect">
            <a:avLst/>
          </a:prstGeom>
        </p:spPr>
      </p:pic>
      <p:pic>
        <p:nvPicPr>
          <p:cNvPr id="8" name="Picture 3" descr="Z:\EXE CAMPI FLEGREI 2019\3.Simulazione EQ\18ott_h7-9_M4.2\schermate_ease\logo_ease.PNG">
            <a:extLst>
              <a:ext uri="{FF2B5EF4-FFF2-40B4-BE49-F238E27FC236}">
                <a16:creationId xmlns:a16="http://schemas.microsoft.com/office/drawing/2014/main" id="{E6BEA9C7-E038-4AB2-2DF6-EBCC6F869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4807" t="19237" r="3406" b="16034"/>
          <a:stretch>
            <a:fillRect/>
          </a:stretch>
        </p:blipFill>
        <p:spPr bwMode="auto">
          <a:xfrm>
            <a:off x="445806" y="67391"/>
            <a:ext cx="3537002" cy="324000"/>
          </a:xfrm>
          <a:prstGeom prst="rect">
            <a:avLst/>
          </a:prstGeom>
          <a:noFill/>
        </p:spPr>
      </p:pic>
      <p:pic>
        <p:nvPicPr>
          <p:cNvPr id="7" name="Immagine 6" descr="Immagine che contiene modello, pixel&#10;&#10;Il contenuto generato dall'IA potrebbe non essere corretto.">
            <a:extLst>
              <a:ext uri="{FF2B5EF4-FFF2-40B4-BE49-F238E27FC236}">
                <a16:creationId xmlns:a16="http://schemas.microsoft.com/office/drawing/2014/main" id="{B32F2B2F-B877-2560-D953-DD36F2AE2C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7428" y="5647564"/>
            <a:ext cx="108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696796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1AB59-3A33-8BCC-7B81-F1ED0D8FC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56B5221-5965-A4EA-9D0C-777237460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53" y="1904452"/>
            <a:ext cx="3035360" cy="218115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DE46C667-ADC1-E4A3-72AB-74869041C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582" y="1904452"/>
            <a:ext cx="8130068" cy="458112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4C26584-A142-2B22-3634-0C832A7831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09" t="8432" b="8794"/>
          <a:stretch/>
        </p:blipFill>
        <p:spPr>
          <a:xfrm>
            <a:off x="496350" y="4195016"/>
            <a:ext cx="2955063" cy="1400970"/>
          </a:xfrm>
          <a:prstGeom prst="rect">
            <a:avLst/>
          </a:prstGeom>
        </p:spPr>
      </p:pic>
      <p:pic>
        <p:nvPicPr>
          <p:cNvPr id="6" name="Picture 3" descr="Z:\EXE CAMPI FLEGREI 2019\3.Simulazione EQ\18ott_h7-9_M4.2\schermate_ease\logo_ease.PNG">
            <a:extLst>
              <a:ext uri="{FF2B5EF4-FFF2-40B4-BE49-F238E27FC236}">
                <a16:creationId xmlns:a16="http://schemas.microsoft.com/office/drawing/2014/main" id="{67DE8C97-A9A7-9D82-BF93-342C2F0B7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4807" t="19237" r="3406" b="16034"/>
          <a:stretch>
            <a:fillRect/>
          </a:stretch>
        </p:blipFill>
        <p:spPr bwMode="auto">
          <a:xfrm>
            <a:off x="445806" y="67391"/>
            <a:ext cx="3537002" cy="324000"/>
          </a:xfrm>
          <a:prstGeom prst="rect">
            <a:avLst/>
          </a:prstGeom>
          <a:noFill/>
        </p:spPr>
      </p:pic>
      <p:sp>
        <p:nvSpPr>
          <p:cNvPr id="9" name="Titolo 8">
            <a:extLst>
              <a:ext uri="{FF2B5EF4-FFF2-40B4-BE49-F238E27FC236}">
                <a16:creationId xmlns:a16="http://schemas.microsoft.com/office/drawing/2014/main" id="{651C163D-4116-9929-7F6E-A46AEE6DC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ea typeface="Calibri Light" panose="020F0302020204030204" pitchFamily="34" charset="0"/>
                <a:cs typeface="Calibri Light" panose="020F0302020204030204" pitchFamily="34" charset="0"/>
              </a:rPr>
              <a:t>EASE TOOL: </a:t>
            </a:r>
            <a:r>
              <a:rPr lang="it-IT" dirty="0"/>
              <a:t> </a:t>
            </a:r>
            <a:br>
              <a:rPr lang="it-IT" dirty="0"/>
            </a:br>
            <a:r>
              <a:rPr lang="en-US" dirty="0"/>
              <a:t>NEAR REAL TIME ASSESSMENT TOOLS</a:t>
            </a:r>
            <a:r>
              <a:rPr lang="it-IT" dirty="0">
                <a:ea typeface="Calibri Light" panose="020F0302020204030204" pitchFamily="34" charset="0"/>
                <a:cs typeface="Calibri Light" panose="020F0302020204030204" pitchFamily="34" charset="0"/>
              </a:rPr>
              <a:t>ǀ </a:t>
            </a:r>
            <a:r>
              <a:rPr lang="it-IT" dirty="0">
                <a:solidFill>
                  <a:srgbClr val="FFC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AF</a:t>
            </a:r>
            <a:endParaRPr lang="it-IT" dirty="0"/>
          </a:p>
        </p:txBody>
      </p:sp>
      <p:pic>
        <p:nvPicPr>
          <p:cNvPr id="12" name="Immagine 11" descr="Immagine che contiene modello, pixel&#10;&#10;Il contenuto generato dall'IA potrebbe non essere corretto.">
            <a:extLst>
              <a:ext uri="{FF2B5EF4-FFF2-40B4-BE49-F238E27FC236}">
                <a16:creationId xmlns:a16="http://schemas.microsoft.com/office/drawing/2014/main" id="{8D90843A-C815-54F7-3CB8-A0D9A4A993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7428" y="5647564"/>
            <a:ext cx="108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850340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D1953CA4-A7D2-6D13-4E3B-60701A262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95" y="1908313"/>
            <a:ext cx="8479486" cy="4084877"/>
          </a:xfrm>
          <a:prstGeom prst="rect">
            <a:avLst/>
          </a:prstGeom>
          <a:ln>
            <a:solidFill>
              <a:srgbClr val="969FA7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E82FA7A-3CA2-A0C8-4A16-5203E339F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292" y="3698836"/>
            <a:ext cx="4163568" cy="2279586"/>
          </a:xfrm>
          <a:prstGeom prst="rect">
            <a:avLst/>
          </a:prstGeom>
          <a:ln>
            <a:solidFill>
              <a:srgbClr val="969FA7"/>
            </a:solidFill>
          </a:ln>
        </p:spPr>
      </p:pic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2B7C7C13-8E69-F442-EC4D-49498F9EA776}"/>
              </a:ext>
            </a:extLst>
          </p:cNvPr>
          <p:cNvSpPr txBox="1">
            <a:spLocks/>
          </p:cNvSpPr>
          <p:nvPr/>
        </p:nvSpPr>
        <p:spPr>
          <a:xfrm>
            <a:off x="9076231" y="1908313"/>
            <a:ext cx="2656774" cy="1699658"/>
          </a:xfrm>
          <a:prstGeom prst="rect">
            <a:avLst/>
          </a:prstGeom>
          <a:solidFill>
            <a:schemeClr val="accent3"/>
          </a:solidFill>
        </p:spPr>
        <p:txBody>
          <a:bodyPr anchor="t">
            <a:normAutofit fontScale="92500" lnSpcReduction="1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65359"/>
              </a:buClr>
            </a:pPr>
            <a:r>
              <a:rPr lang="en-US" dirty="0"/>
              <a:t>Integration of models into </a:t>
            </a:r>
            <a:r>
              <a:rPr lang="en-US" b="1" dirty="0"/>
              <a:t>operational platforms (ARGOS / EASE)</a:t>
            </a:r>
            <a:r>
              <a:rPr lang="en-US" dirty="0"/>
              <a:t> </a:t>
            </a:r>
          </a:p>
          <a:p>
            <a:pPr>
              <a:buClr>
                <a:srgbClr val="465359"/>
              </a:buClr>
            </a:pPr>
            <a:r>
              <a:rPr lang="en-US" dirty="0"/>
              <a:t>Near real-time </a:t>
            </a:r>
            <a:r>
              <a:rPr lang="en-US" b="1" dirty="0"/>
              <a:t>impact-based products</a:t>
            </a:r>
            <a:r>
              <a:rPr lang="en-US" dirty="0"/>
              <a:t> 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6AF5B84-C777-F909-D643-AF3EC6912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models to decision support (GOBEYOND)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EB5540-922F-295A-A173-90327860919B}"/>
              </a:ext>
            </a:extLst>
          </p:cNvPr>
          <p:cNvSpPr txBox="1"/>
          <p:nvPr/>
        </p:nvSpPr>
        <p:spPr>
          <a:xfrm>
            <a:off x="441140" y="6084055"/>
            <a:ext cx="113097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Damage scenarios and prioritization of response actions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67769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C7A554-3AC1-EE49-5E7E-7BBCF6CAA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KNOWLEDGE TO ACTION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661076E-0992-AC45-EB48-D9341DE1F2EB}"/>
              </a:ext>
            </a:extLst>
          </p:cNvPr>
          <p:cNvSpPr txBox="1"/>
          <p:nvPr/>
        </p:nvSpPr>
        <p:spPr>
          <a:xfrm>
            <a:off x="441140" y="5615636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 for mitigation. Acting in real time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32879F13-A971-C193-10F3-29AF0BEDA6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5078487"/>
              </p:ext>
            </p:extLst>
          </p:nvPr>
        </p:nvGraphicFramePr>
        <p:xfrm>
          <a:off x="441140" y="2020940"/>
          <a:ext cx="11164370" cy="3475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BC14BCF6-6038-780A-193E-117E071F077F}"/>
              </a:ext>
            </a:extLst>
          </p:cNvPr>
          <p:cNvSpPr txBox="1"/>
          <p:nvPr/>
        </p:nvSpPr>
        <p:spPr>
          <a:xfrm>
            <a:off x="441139" y="6289801"/>
            <a:ext cx="1130971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THANK YOU FOR THE ATTENTION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7426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851B6-C0DC-BA89-0780-1D6A96215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23FABA-91FB-504A-62B1-1A694759F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INTRODUCTION: </a:t>
            </a:r>
            <a:br>
              <a:rPr lang="en-US" dirty="0"/>
            </a:b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hazard understanding to risk management</a:t>
            </a:r>
            <a:endParaRPr lang="it-IT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0F3FD622-0E54-5BC4-9606-601E87445E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8660451"/>
              </p:ext>
            </p:extLst>
          </p:nvPr>
        </p:nvGraphicFramePr>
        <p:xfrm>
          <a:off x="441140" y="1944302"/>
          <a:ext cx="11309720" cy="4177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CA94EAD-0F30-C598-9827-D3E26D664A7C}"/>
              </a:ext>
            </a:extLst>
          </p:cNvPr>
          <p:cNvSpPr txBox="1"/>
          <p:nvPr/>
        </p:nvSpPr>
        <p:spPr>
          <a:xfrm>
            <a:off x="441140" y="62364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risk management requires integration across these domains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Docenti | Università degli Studi di Napoli Federico II">
            <a:extLst>
              <a:ext uri="{FF2B5EF4-FFF2-40B4-BE49-F238E27FC236}">
                <a16:creationId xmlns:a16="http://schemas.microsoft.com/office/drawing/2014/main" id="{711F2C8A-E78C-E330-5B13-CCB4045A7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231" y="3837112"/>
            <a:ext cx="2242370" cy="2067253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aberllull">
            <a:extLst>
              <a:ext uri="{FF2B5EF4-FFF2-40B4-BE49-F238E27FC236}">
                <a16:creationId xmlns:a16="http://schemas.microsoft.com/office/drawing/2014/main" id="{33BE4C8D-A2FC-18AF-CA73-226ECD7C9B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5" t="6525" r="31027" b="45827"/>
          <a:stretch>
            <a:fillRect/>
          </a:stretch>
        </p:blipFill>
        <p:spPr bwMode="auto">
          <a:xfrm>
            <a:off x="1255603" y="3842729"/>
            <a:ext cx="2342875" cy="2075481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Annamaria Criscuolo - Amra scarl | LinkedIn">
            <a:extLst>
              <a:ext uri="{FF2B5EF4-FFF2-40B4-BE49-F238E27FC236}">
                <a16:creationId xmlns:a16="http://schemas.microsoft.com/office/drawing/2014/main" id="{DBCFEB5E-E601-DC80-4F8A-8FA664496C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80" r="-6180"/>
          <a:stretch>
            <a:fillRect/>
          </a:stretch>
        </p:blipFill>
        <p:spPr bwMode="auto">
          <a:xfrm>
            <a:off x="8986424" y="3828158"/>
            <a:ext cx="2342875" cy="2085159"/>
          </a:xfrm>
          <a:prstGeom prst="rect">
            <a:avLst/>
          </a:prstGeom>
          <a:solidFill>
            <a:srgbClr val="B6B2A6"/>
          </a:solidFill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284040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B6E94-146E-55FB-49CE-7052571D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12A75D7-55AD-48D8-8BEE-87713761FFFE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knowledge to operational action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CC3B406-567C-EC2C-C8B8-6768AD11A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Emergency Management and </a:t>
            </a:r>
            <a:r>
              <a:rPr lang="it-IT" dirty="0" err="1"/>
              <a:t>Response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06FD779-D146-B856-1B88-3525FAA91D0E}"/>
              </a:ext>
            </a:extLst>
          </p:cNvPr>
          <p:cNvSpPr txBox="1"/>
          <p:nvPr/>
        </p:nvSpPr>
        <p:spPr>
          <a:xfrm>
            <a:off x="3838417" y="3026975"/>
            <a:ext cx="77670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/>
              <a:t>Annamaria Criscuolo</a:t>
            </a:r>
            <a:br>
              <a:rPr lang="it-IT" sz="3200" dirty="0"/>
            </a:br>
            <a:r>
              <a:rPr lang="it-IT" sz="3200" i="1" dirty="0"/>
              <a:t>POZZUOLI </a:t>
            </a:r>
            <a:r>
              <a:rPr lang="it-IT" sz="3200" i="1" dirty="0" err="1"/>
              <a:t>Municipality</a:t>
            </a:r>
            <a:endParaRPr lang="it-IT" sz="3200" i="1" dirty="0"/>
          </a:p>
          <a:p>
            <a:pPr>
              <a:buNone/>
            </a:pPr>
            <a:r>
              <a:rPr lang="en-US" sz="3200" i="1" dirty="0"/>
              <a:t>Civil Protection Office</a:t>
            </a:r>
          </a:p>
          <a:p>
            <a:pPr>
              <a:buNone/>
            </a:pPr>
            <a:r>
              <a:rPr lang="en-US" sz="3200" dirty="0"/>
              <a:t>ITALY</a:t>
            </a:r>
            <a:endParaRPr lang="it-IT" sz="3200" dirty="0"/>
          </a:p>
        </p:txBody>
      </p:sp>
      <p:pic>
        <p:nvPicPr>
          <p:cNvPr id="4098" name="Picture 2" descr="COMUNE DI POZZUOLI (NA)">
            <a:extLst>
              <a:ext uri="{FF2B5EF4-FFF2-40B4-BE49-F238E27FC236}">
                <a16:creationId xmlns:a16="http://schemas.microsoft.com/office/drawing/2014/main" id="{13906E5B-A972-6204-0B52-8EDB38473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2235955"/>
            <a:ext cx="2611637" cy="364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3328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A88270-1E50-5F42-2CC5-D7A6FD2C0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it-IT" dirty="0"/>
            </a:br>
            <a:r>
              <a:rPr lang="it-IT" dirty="0" err="1"/>
              <a:t>Civil</a:t>
            </a:r>
            <a:r>
              <a:rPr lang="it-IT" dirty="0"/>
              <a:t> </a:t>
            </a:r>
            <a:r>
              <a:rPr lang="it-IT" dirty="0" err="1"/>
              <a:t>protection</a:t>
            </a:r>
            <a:r>
              <a:rPr lang="it-IT" dirty="0"/>
              <a:t> activities in </a:t>
            </a:r>
            <a:r>
              <a:rPr lang="it-IT" dirty="0" err="1"/>
              <a:t>emergency</a:t>
            </a:r>
            <a:r>
              <a:rPr lang="it-IT" dirty="0"/>
              <a:t> management.</a:t>
            </a:r>
            <a:br>
              <a:rPr lang="it-IT" dirty="0"/>
            </a:br>
            <a:r>
              <a:rPr lang="it-IT" dirty="0"/>
              <a:t>the </a:t>
            </a:r>
            <a:r>
              <a:rPr lang="it-IT" dirty="0" err="1"/>
              <a:t>bradyseismic</a:t>
            </a:r>
            <a:r>
              <a:rPr lang="it-IT" dirty="0"/>
              <a:t> </a:t>
            </a:r>
            <a:r>
              <a:rPr lang="it-IT" dirty="0" err="1"/>
              <a:t>crisis</a:t>
            </a:r>
            <a:r>
              <a:rPr lang="it-IT" dirty="0"/>
              <a:t> in Pozzuoli -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F0889B0-D3A8-EE8D-C635-551C38C60DBA}"/>
              </a:ext>
            </a:extLst>
          </p:cNvPr>
          <p:cNvSpPr txBox="1"/>
          <p:nvPr/>
        </p:nvSpPr>
        <p:spPr>
          <a:xfrm>
            <a:off x="5093369" y="1901722"/>
            <a:ext cx="6601326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accent2"/>
                </a:solidFill>
              </a:rPr>
              <a:t>Emergency preparedness 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Planning activities and communication to the population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accent2"/>
                </a:solidFill>
              </a:rPr>
              <a:t>Response Actions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Assistance and reception to the population in emergency areas;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Damage assessment;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Continuity of essential municipal services</a:t>
            </a:r>
            <a:r>
              <a:rPr lang="en-US" sz="2200" dirty="0">
                <a:solidFill>
                  <a:schemeClr val="accent2"/>
                </a:solidFill>
              </a:rPr>
              <a:t>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accent2"/>
                </a:solidFill>
              </a:rPr>
              <a:t>Communications activities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Manages communication with citizens and authorities and data sharing with scientific institutions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913D01-5303-ED08-E0C8-116A7AC85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68" y="1901722"/>
            <a:ext cx="3613472" cy="451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987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testo, Diagramma, linea, diagramma&#10;&#10;Il contenuto generato dall'IA potrebbe non essere corretto.">
            <a:extLst>
              <a:ext uri="{FF2B5EF4-FFF2-40B4-BE49-F238E27FC236}">
                <a16:creationId xmlns:a16="http://schemas.microsoft.com/office/drawing/2014/main" id="{31497701-98A2-37CB-4F97-C944109DC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112" y="1837075"/>
            <a:ext cx="5566195" cy="261522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FE1FD3C-9035-37C1-8B1E-B27CF4AD9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SEISMIC AND BRADYSEISMIC CRISES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22E10C-8A7E-DE0F-00B4-0C101B95D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009" y="1429696"/>
            <a:ext cx="6028103" cy="5041478"/>
          </a:xfrm>
        </p:spPr>
        <p:txBody>
          <a:bodyPr>
            <a:normAutofit/>
          </a:bodyPr>
          <a:lstStyle/>
          <a:p>
            <a:r>
              <a:rPr lang="en-US" sz="1700" dirty="0">
                <a:solidFill>
                  <a:srgbClr val="475047"/>
                </a:solidFill>
                <a:latin typeface="+mj-lt"/>
              </a:rPr>
              <a:t>The caldera of the Campi </a:t>
            </a:r>
            <a:r>
              <a:rPr lang="en-US" sz="1700" dirty="0" err="1">
                <a:solidFill>
                  <a:srgbClr val="475047"/>
                </a:solidFill>
                <a:latin typeface="+mj-lt"/>
              </a:rPr>
              <a:t>Flegrei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 is characterized by the phenomenon of </a:t>
            </a:r>
            <a:r>
              <a:rPr lang="en-US" sz="1700" b="1" dirty="0">
                <a:solidFill>
                  <a:srgbClr val="475047"/>
                </a:solidFill>
                <a:latin typeface="+mj-lt"/>
              </a:rPr>
              <a:t>bradyseism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 (phases of slow lowering of the ground, alternating with phases of faster uplift), which can be accompanied by </a:t>
            </a:r>
            <a:r>
              <a:rPr lang="en-US" sz="1700" b="1" dirty="0">
                <a:solidFill>
                  <a:srgbClr val="475047"/>
                </a:solidFill>
                <a:latin typeface="+mj-lt"/>
              </a:rPr>
              <a:t>seismic activity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.</a:t>
            </a:r>
          </a:p>
          <a:p>
            <a:r>
              <a:rPr lang="en-US" sz="1700" dirty="0">
                <a:solidFill>
                  <a:srgbClr val="475047"/>
                </a:solidFill>
                <a:latin typeface="+mj-lt"/>
              </a:rPr>
              <a:t>The major recent </a:t>
            </a:r>
            <a:r>
              <a:rPr lang="en-US" sz="1700" dirty="0" err="1">
                <a:solidFill>
                  <a:srgbClr val="475047"/>
                </a:solidFill>
                <a:latin typeface="+mj-lt"/>
              </a:rPr>
              <a:t>bradyseismic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 crises occurred in the periods </a:t>
            </a:r>
            <a:r>
              <a:rPr lang="en-US" sz="1700" b="1" dirty="0">
                <a:solidFill>
                  <a:srgbClr val="475047"/>
                </a:solidFill>
                <a:latin typeface="+mj-lt"/>
              </a:rPr>
              <a:t>1970-197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2 and 1</a:t>
            </a:r>
            <a:r>
              <a:rPr lang="en-US" sz="1700" b="1" dirty="0">
                <a:solidFill>
                  <a:srgbClr val="475047"/>
                </a:solidFill>
                <a:latin typeface="+mj-lt"/>
              </a:rPr>
              <a:t>982-1984</a:t>
            </a:r>
            <a:r>
              <a:rPr lang="en-US" sz="1700" dirty="0">
                <a:solidFill>
                  <a:srgbClr val="475047"/>
                </a:solidFill>
                <a:latin typeface="+mj-lt"/>
              </a:rPr>
              <a:t>.</a:t>
            </a:r>
          </a:p>
          <a:p>
            <a:r>
              <a:rPr lang="en-US" sz="1700" dirty="0">
                <a:solidFill>
                  <a:srgbClr val="475047"/>
                </a:solidFill>
                <a:latin typeface="+mj-lt"/>
              </a:rPr>
              <a:t>In 2005, a new phase of lifting began. Since 2018, the uplift has been accompanied by a gradual increase in seismic activity, both in the number of earthquakes and in their magnitude .</a:t>
            </a:r>
          </a:p>
          <a:p>
            <a:r>
              <a:rPr lang="en-US" sz="1700" dirty="0">
                <a:solidFill>
                  <a:srgbClr val="475047"/>
                </a:solidFill>
                <a:latin typeface="+mj-lt"/>
              </a:rPr>
              <a:t>In 2024-2025 due to a new phase of acceleration of the uplift in POZZUOLI many seismic events  occurred causing building damaging and  fear among the population  . The most significant seismic events are :</a:t>
            </a:r>
          </a:p>
          <a:p>
            <a:pPr marL="0" indent="0">
              <a:buNone/>
            </a:pPr>
            <a:endParaRPr lang="it-IT" sz="1700" dirty="0">
              <a:latin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115669D-F4E1-7C5B-DE2E-80D9F5D91EF0}"/>
              </a:ext>
            </a:extLst>
          </p:cNvPr>
          <p:cNvSpPr txBox="1"/>
          <p:nvPr/>
        </p:nvSpPr>
        <p:spPr>
          <a:xfrm>
            <a:off x="7263437" y="2160432"/>
            <a:ext cx="2676090" cy="99257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475047"/>
                </a:solidFill>
                <a:latin typeface="Titillium Web" panose="00000500000000000000" pitchFamily="2" charset="0"/>
              </a:rPr>
              <a:t>Time series of weekly elevation changes recorded at the RITE station (Pozzuoli – </a:t>
            </a:r>
            <a:r>
              <a:rPr lang="en-US" sz="1200" dirty="0" err="1">
                <a:solidFill>
                  <a:srgbClr val="475047"/>
                </a:solidFill>
                <a:latin typeface="Titillium Web" panose="00000500000000000000" pitchFamily="2" charset="0"/>
              </a:rPr>
              <a:t>Rione</a:t>
            </a:r>
            <a:r>
              <a:rPr lang="en-US" sz="1200" dirty="0">
                <a:solidFill>
                  <a:srgbClr val="475047"/>
                </a:solidFill>
                <a:latin typeface="Titillium Web" panose="00000500000000000000" pitchFamily="2" charset="0"/>
              </a:rPr>
              <a:t> Terra) from 2000 to June 2025 </a:t>
            </a:r>
            <a:r>
              <a:rPr lang="it-IT" sz="1050" dirty="0">
                <a:solidFill>
                  <a:srgbClr val="475047"/>
                </a:solidFill>
                <a:latin typeface="Titillium Web" panose="00000500000000000000" pitchFamily="2" charset="0"/>
              </a:rPr>
              <a:t>(</a:t>
            </a:r>
            <a:r>
              <a:rPr lang="en-US" sz="1050" dirty="0">
                <a:solidFill>
                  <a:srgbClr val="475047"/>
                </a:solidFill>
                <a:latin typeface="Titillium Web" panose="00000500000000000000" pitchFamily="2" charset="0"/>
              </a:rPr>
              <a:t>Source: Monthly Surveillance Bulletin, June 2025.</a:t>
            </a:r>
            <a:r>
              <a:rPr lang="it-IT" sz="1050" b="0" i="0" dirty="0">
                <a:solidFill>
                  <a:srgbClr val="191970"/>
                </a:solidFill>
                <a:effectLst/>
                <a:latin typeface="Roboto Condensed" panose="020F0502020204030204" pitchFamily="2" charset="0"/>
              </a:rPr>
              <a:t>)</a:t>
            </a:r>
            <a:endParaRPr lang="it-IT" sz="1050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45AE635-A130-1DD4-DC1B-F97BD2970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40" y="4555406"/>
            <a:ext cx="620696" cy="94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9E193CA-6218-C385-4A7B-B3C5C1872D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r="75372" b="3364"/>
          <a:stretch/>
        </p:blipFill>
        <p:spPr>
          <a:xfrm>
            <a:off x="7288652" y="5558524"/>
            <a:ext cx="755525" cy="322957"/>
          </a:xfrm>
          <a:prstGeom prst="rect">
            <a:avLst/>
          </a:prstGeom>
        </p:spPr>
      </p:pic>
      <p:grpSp>
        <p:nvGrpSpPr>
          <p:cNvPr id="14" name="Gruppo 13">
            <a:extLst>
              <a:ext uri="{FF2B5EF4-FFF2-40B4-BE49-F238E27FC236}">
                <a16:creationId xmlns:a16="http://schemas.microsoft.com/office/drawing/2014/main" id="{AAA5CD74-6BAE-5325-B815-7B0420AB41DA}"/>
              </a:ext>
            </a:extLst>
          </p:cNvPr>
          <p:cNvGrpSpPr/>
          <p:nvPr/>
        </p:nvGrpSpPr>
        <p:grpSpPr>
          <a:xfrm>
            <a:off x="8223387" y="4555406"/>
            <a:ext cx="3432279" cy="2180726"/>
            <a:chOff x="8362950" y="4486610"/>
            <a:chExt cx="3387792" cy="2168710"/>
          </a:xfrm>
        </p:grpSpPr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8B312A57-19C7-E6EE-8CE9-557E8EED4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62950" y="4486610"/>
              <a:ext cx="3387792" cy="216871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FA2F429A-2A4C-3E9A-C2A0-738D6C32CA96}"/>
                </a:ext>
              </a:extLst>
            </p:cNvPr>
            <p:cNvSpPr txBox="1"/>
            <p:nvPr/>
          </p:nvSpPr>
          <p:spPr>
            <a:xfrm>
              <a:off x="9116819" y="5846881"/>
              <a:ext cx="1162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Md=4.0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B38F321A-868E-612D-70E3-5E47E4882D39}"/>
                </a:ext>
              </a:extLst>
            </p:cNvPr>
            <p:cNvSpPr txBox="1"/>
            <p:nvPr/>
          </p:nvSpPr>
          <p:spPr>
            <a:xfrm>
              <a:off x="9181371" y="5344887"/>
              <a:ext cx="1162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Md=4.4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C28B0A88-3EE3-8264-CF92-A4BD95BFE530}"/>
                </a:ext>
              </a:extLst>
            </p:cNvPr>
            <p:cNvSpPr txBox="1"/>
            <p:nvPr/>
          </p:nvSpPr>
          <p:spPr>
            <a:xfrm>
              <a:off x="9993630" y="5549953"/>
              <a:ext cx="1162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Md=4.6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8AC49B9-5825-8A46-1B09-898F088AD009}"/>
              </a:ext>
            </a:extLst>
          </p:cNvPr>
          <p:cNvSpPr txBox="1"/>
          <p:nvPr/>
        </p:nvSpPr>
        <p:spPr>
          <a:xfrm>
            <a:off x="854148" y="5626203"/>
            <a:ext cx="69202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475047"/>
                </a:solidFill>
              </a:rPr>
              <a:t>Seismic swarm of May 20</a:t>
            </a:r>
            <a:r>
              <a:rPr lang="en-US" sz="1600" baseline="30000" dirty="0">
                <a:solidFill>
                  <a:srgbClr val="475047"/>
                </a:solidFill>
              </a:rPr>
              <a:t>th</a:t>
            </a:r>
            <a:r>
              <a:rPr lang="en-US" sz="1600" dirty="0">
                <a:solidFill>
                  <a:srgbClr val="475047"/>
                </a:solidFill>
              </a:rPr>
              <a:t> -21th 2024 (168 earthquakes , </a:t>
            </a:r>
            <a:r>
              <a:rPr lang="en-US" sz="1600" dirty="0" err="1">
                <a:solidFill>
                  <a:srgbClr val="475047"/>
                </a:solidFill>
              </a:rPr>
              <a:t>Mdmax</a:t>
            </a:r>
            <a:r>
              <a:rPr lang="en-US" sz="1600" dirty="0">
                <a:solidFill>
                  <a:srgbClr val="475047"/>
                </a:solidFill>
              </a:rPr>
              <a:t> =  4.4)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475047"/>
                </a:solidFill>
              </a:rPr>
              <a:t>Seismic swarm of February 15</a:t>
            </a:r>
            <a:r>
              <a:rPr lang="en-US" sz="1600" baseline="30000" dirty="0">
                <a:solidFill>
                  <a:srgbClr val="475047"/>
                </a:solidFill>
              </a:rPr>
              <a:t>th</a:t>
            </a:r>
            <a:r>
              <a:rPr lang="en-US" sz="1600" dirty="0">
                <a:solidFill>
                  <a:srgbClr val="475047"/>
                </a:solidFill>
              </a:rPr>
              <a:t> – 20</a:t>
            </a:r>
            <a:r>
              <a:rPr lang="en-US" sz="1600" baseline="30000" dirty="0">
                <a:solidFill>
                  <a:srgbClr val="475047"/>
                </a:solidFill>
              </a:rPr>
              <a:t>th</a:t>
            </a:r>
            <a:r>
              <a:rPr lang="en-US" sz="1600" dirty="0">
                <a:solidFill>
                  <a:srgbClr val="475047"/>
                </a:solidFill>
              </a:rPr>
              <a:t> 2025 (672 earthquakes , </a:t>
            </a:r>
            <a:r>
              <a:rPr lang="en-US" sz="1600" dirty="0" err="1">
                <a:solidFill>
                  <a:srgbClr val="475047"/>
                </a:solidFill>
              </a:rPr>
              <a:t>Mdmax</a:t>
            </a:r>
            <a:r>
              <a:rPr lang="en-US" sz="1600" dirty="0">
                <a:solidFill>
                  <a:srgbClr val="475047"/>
                </a:solidFill>
              </a:rPr>
              <a:t> = 3.9)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475047"/>
                </a:solidFill>
              </a:rPr>
              <a:t>Seismic swarm of March 13</a:t>
            </a:r>
            <a:r>
              <a:rPr lang="en-US" sz="1600" baseline="30000" dirty="0">
                <a:solidFill>
                  <a:srgbClr val="475047"/>
                </a:solidFill>
              </a:rPr>
              <a:t>th</a:t>
            </a:r>
            <a:r>
              <a:rPr lang="en-US" sz="1600" dirty="0">
                <a:solidFill>
                  <a:srgbClr val="475047"/>
                </a:solidFill>
              </a:rPr>
              <a:t> 2025 (44 earthquakes , </a:t>
            </a:r>
            <a:r>
              <a:rPr lang="en-US" sz="1600" dirty="0" err="1">
                <a:solidFill>
                  <a:srgbClr val="475047"/>
                </a:solidFill>
              </a:rPr>
              <a:t>Mdmax</a:t>
            </a:r>
            <a:r>
              <a:rPr lang="en-US" sz="1600" dirty="0">
                <a:solidFill>
                  <a:srgbClr val="475047"/>
                </a:solidFill>
              </a:rPr>
              <a:t> = 4.6)</a:t>
            </a:r>
          </a:p>
          <a:p>
            <a:pPr marL="285750" indent="-285750">
              <a:buFontTx/>
              <a:buChar char="-"/>
            </a:pPr>
            <a:r>
              <a:rPr lang="en-US" sz="1600" dirty="0">
                <a:solidFill>
                  <a:srgbClr val="475047"/>
                </a:solidFill>
              </a:rPr>
              <a:t>Seismic swarm of May 13</a:t>
            </a:r>
            <a:r>
              <a:rPr lang="en-US" sz="1600" baseline="30000" dirty="0">
                <a:solidFill>
                  <a:srgbClr val="475047"/>
                </a:solidFill>
              </a:rPr>
              <a:t>th</a:t>
            </a:r>
            <a:r>
              <a:rPr lang="en-US" sz="1600" dirty="0">
                <a:solidFill>
                  <a:srgbClr val="475047"/>
                </a:solidFill>
              </a:rPr>
              <a:t> 2025 (49 earthquakes , </a:t>
            </a:r>
            <a:r>
              <a:rPr lang="en-US" sz="1600" dirty="0" err="1">
                <a:solidFill>
                  <a:srgbClr val="475047"/>
                </a:solidFill>
              </a:rPr>
              <a:t>Mdmax</a:t>
            </a:r>
            <a:r>
              <a:rPr lang="en-US" sz="1600" dirty="0">
                <a:solidFill>
                  <a:srgbClr val="475047"/>
                </a:solidFill>
              </a:rPr>
              <a:t> = 4.4)</a:t>
            </a:r>
          </a:p>
          <a:p>
            <a:pPr marL="285750" indent="-285750">
              <a:buFontTx/>
              <a:buChar char="-"/>
            </a:pPr>
            <a:endParaRPr lang="en-US" sz="1600" dirty="0">
              <a:solidFill>
                <a:srgbClr val="475047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323276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C301D5-27E5-8FE1-465C-A72936443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PREPARATION ACITVITIES </a:t>
            </a:r>
            <a:br>
              <a:rPr lang="en-US" dirty="0"/>
            </a:br>
            <a:r>
              <a:rPr lang="en-US" dirty="0"/>
              <a:t> Emergency Response Plan for the Bradyseism Area 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591032D-99E8-8A19-3096-9055D5D4A692}"/>
              </a:ext>
            </a:extLst>
          </p:cNvPr>
          <p:cNvSpPr txBox="1"/>
          <p:nvPr/>
        </p:nvSpPr>
        <p:spPr>
          <a:xfrm>
            <a:off x="9000563" y="88934"/>
            <a:ext cx="2761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i="1" dirty="0"/>
              <a:t>A. Criscuolo </a:t>
            </a:r>
            <a:r>
              <a:rPr lang="it-IT" dirty="0"/>
              <a:t>(POZZUOLI)</a:t>
            </a:r>
          </a:p>
        </p:txBody>
      </p:sp>
      <p:pic>
        <p:nvPicPr>
          <p:cNvPr id="3" name="Immagine 2" descr="Immagine che contiene mappa, testo, atlante, diagramma&#10;&#10;Il contenuto generato dall'IA potrebbe non essere corretto.">
            <a:extLst>
              <a:ext uri="{FF2B5EF4-FFF2-40B4-BE49-F238E27FC236}">
                <a16:creationId xmlns:a16="http://schemas.microsoft.com/office/drawing/2014/main" id="{C1E37D5F-B716-8F88-5BCC-1EBACE08D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993" y="2142732"/>
            <a:ext cx="2986707" cy="205262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741A69E-B777-474B-4D0D-1662BF430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043" y="4331053"/>
            <a:ext cx="4073657" cy="2438457"/>
          </a:xfrm>
          <a:prstGeom prst="rect">
            <a:avLst/>
          </a:prstGeom>
        </p:spPr>
      </p:pic>
      <p:pic>
        <p:nvPicPr>
          <p:cNvPr id="6" name="Immagine 5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2792CF6D-3C27-F219-946A-CD279ED1B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94" y="1975458"/>
            <a:ext cx="2381933" cy="290708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7283E4D-5193-1C3E-5F13-5EC64834E6CC}"/>
              </a:ext>
            </a:extLst>
          </p:cNvPr>
          <p:cNvSpPr txBox="1"/>
          <p:nvPr/>
        </p:nvSpPr>
        <p:spPr>
          <a:xfrm>
            <a:off x="5534526" y="1989382"/>
            <a:ext cx="619225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200" dirty="0"/>
              <a:t>Definition of </a:t>
            </a:r>
            <a:r>
              <a:rPr lang="en-US" sz="2200" dirty="0">
                <a:solidFill>
                  <a:schemeClr val="accent2"/>
                </a:solidFill>
              </a:rPr>
              <a:t>emergency scenarios </a:t>
            </a:r>
            <a:r>
              <a:rPr lang="en-US" sz="2200" dirty="0"/>
              <a:t>and </a:t>
            </a:r>
            <a:r>
              <a:rPr lang="en-US" sz="2200" dirty="0">
                <a:solidFill>
                  <a:schemeClr val="accent2"/>
                </a:solidFill>
              </a:rPr>
              <a:t>operational response model  </a:t>
            </a:r>
            <a:r>
              <a:rPr lang="en-US" sz="2200" dirty="0"/>
              <a:t>in the </a:t>
            </a:r>
            <a:r>
              <a:rPr lang="en-US" sz="2200" dirty="0">
                <a:solidFill>
                  <a:schemeClr val="accent2"/>
                </a:solidFill>
              </a:rPr>
              <a:t>area of intervention for bradyseism </a:t>
            </a:r>
            <a:r>
              <a:rPr lang="en-US" sz="2200" dirty="0"/>
              <a:t>(Legislative Decree 140/23);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Implementation of a </a:t>
            </a:r>
            <a:r>
              <a:rPr lang="en-US" sz="2200" dirty="0">
                <a:solidFill>
                  <a:schemeClr val="accent2"/>
                </a:solidFill>
              </a:rPr>
              <a:t>Communication plan </a:t>
            </a:r>
            <a:r>
              <a:rPr lang="en-US" sz="2200" dirty="0"/>
              <a:t>aimed at disseminating knowledge of risks and good civil protection practices;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Identification of </a:t>
            </a:r>
            <a:r>
              <a:rPr lang="en-US" sz="2200" dirty="0">
                <a:solidFill>
                  <a:schemeClr val="accent2"/>
                </a:solidFill>
              </a:rPr>
              <a:t>safety waiting areas </a:t>
            </a:r>
            <a:r>
              <a:rPr lang="en-US" sz="2200" dirty="0"/>
              <a:t>for assistance to population and </a:t>
            </a:r>
            <a:r>
              <a:rPr lang="en-US" sz="2200" dirty="0">
                <a:solidFill>
                  <a:schemeClr val="accent2"/>
                </a:solidFill>
              </a:rPr>
              <a:t>shelter areas </a:t>
            </a:r>
            <a:r>
              <a:rPr lang="en-US" sz="2200" dirty="0"/>
              <a:t>;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Definition of protocols for </a:t>
            </a:r>
            <a:r>
              <a:rPr lang="en-US" sz="2200" dirty="0">
                <a:solidFill>
                  <a:schemeClr val="accent2"/>
                </a:solidFill>
              </a:rPr>
              <a:t>building damage assessment </a:t>
            </a:r>
            <a:r>
              <a:rPr lang="en-US" sz="2200" dirty="0"/>
              <a:t>(</a:t>
            </a:r>
            <a:r>
              <a:rPr lang="it-IT" sz="2400" dirty="0" err="1"/>
              <a:t>AeDES</a:t>
            </a:r>
            <a:r>
              <a:rPr lang="it-IT" sz="2400" dirty="0"/>
              <a:t> </a:t>
            </a:r>
            <a:r>
              <a:rPr lang="it-IT" sz="2400" dirty="0" err="1"/>
              <a:t>forms</a:t>
            </a:r>
            <a:r>
              <a:rPr lang="it-IT" sz="2400" dirty="0"/>
              <a:t>)</a:t>
            </a:r>
            <a:endParaRPr lang="en-US" sz="2200" dirty="0">
              <a:solidFill>
                <a:schemeClr val="accent2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2200" dirty="0"/>
              <a:t>Definition of </a:t>
            </a:r>
            <a:r>
              <a:rPr lang="en-US" sz="2200" dirty="0">
                <a:solidFill>
                  <a:schemeClr val="accent2"/>
                </a:solidFill>
              </a:rPr>
              <a:t>support measures for population</a:t>
            </a:r>
            <a:r>
              <a:rPr lang="en-US" sz="2200" dirty="0"/>
              <a:t> in case evacuation is needed.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B60BAFD-015E-3685-946A-A96BD20036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09" y="4195357"/>
            <a:ext cx="1706320" cy="242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51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68EA0-CAA1-39DB-9079-B39026EF3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C53143-639A-B00F-1D9E-EE8074002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WAITING AND SHELTER AREAS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48FD381-AC29-079E-7F30-076DB0DB9942}"/>
              </a:ext>
            </a:extLst>
          </p:cNvPr>
          <p:cNvSpPr txBox="1"/>
          <p:nvPr/>
        </p:nvSpPr>
        <p:spPr>
          <a:xfrm>
            <a:off x="9000563" y="88934"/>
            <a:ext cx="2761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i="1" dirty="0"/>
              <a:t>A. Criscuolo </a:t>
            </a:r>
            <a:r>
              <a:rPr lang="it-IT" dirty="0"/>
              <a:t>(POZZUOLI)</a:t>
            </a:r>
          </a:p>
        </p:txBody>
      </p:sp>
      <p:pic>
        <p:nvPicPr>
          <p:cNvPr id="5" name="Immagine 4" descr="Immagine che contiene mappa, testo, atlante, World&#10;&#10;Il contenuto generato dall'IA potrebbe non essere corretto.">
            <a:extLst>
              <a:ext uri="{FF2B5EF4-FFF2-40B4-BE49-F238E27FC236}">
                <a16:creationId xmlns:a16="http://schemas.microsoft.com/office/drawing/2014/main" id="{62C9DDD4-F122-C7C5-35D1-D5ADAD171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94" y="1989382"/>
            <a:ext cx="10459769" cy="468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718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3C3780-FA0B-33F4-EB28-41342D53B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24827"/>
            <a:ext cx="11029616" cy="988332"/>
          </a:xfrm>
        </p:spPr>
        <p:txBody>
          <a:bodyPr/>
          <a:lstStyle/>
          <a:p>
            <a:r>
              <a:rPr lang="it-IT" dirty="0"/>
              <a:t>RESPONSE ACTIVITIES - </a:t>
            </a:r>
            <a:r>
              <a:rPr lang="en-US" dirty="0"/>
              <a:t>THE FIRST PHASES' EMERGENCY ACTIVITIES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6432BDA-8E10-C479-CB51-7CF84E8C89C1}"/>
              </a:ext>
            </a:extLst>
          </p:cNvPr>
          <p:cNvSpPr txBox="1">
            <a:spLocks/>
          </p:cNvSpPr>
          <p:nvPr/>
        </p:nvSpPr>
        <p:spPr>
          <a:xfrm>
            <a:off x="1044502" y="777900"/>
            <a:ext cx="8728848" cy="949077"/>
          </a:xfrm>
          <a:prstGeom prst="rect">
            <a:avLst/>
          </a:prstGeom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ottotitolo 2">
            <a:extLst>
              <a:ext uri="{FF2B5EF4-FFF2-40B4-BE49-F238E27FC236}">
                <a16:creationId xmlns:a16="http://schemas.microsoft.com/office/drawing/2014/main" id="{395EF884-832C-6783-5EC8-667AC7A01DB1}"/>
              </a:ext>
            </a:extLst>
          </p:cNvPr>
          <p:cNvSpPr txBox="1">
            <a:spLocks/>
          </p:cNvSpPr>
          <p:nvPr/>
        </p:nvSpPr>
        <p:spPr>
          <a:xfrm>
            <a:off x="1122830" y="2073799"/>
            <a:ext cx="3642932" cy="7317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chemeClr val="accent2"/>
                </a:solidFill>
                <a:latin typeface="+mn-lt"/>
              </a:rPr>
              <a:t>EVENT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200" dirty="0">
                <a:solidFill>
                  <a:schemeClr val="accent2"/>
                </a:solidFill>
                <a:latin typeface="+mn-lt"/>
              </a:rPr>
              <a:t>OCCURING</a:t>
            </a: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7FA0F13F-3BE1-A11B-99A2-39A03059FA79}"/>
              </a:ext>
            </a:extLst>
          </p:cNvPr>
          <p:cNvSpPr txBox="1">
            <a:spLocks/>
          </p:cNvSpPr>
          <p:nvPr/>
        </p:nvSpPr>
        <p:spPr>
          <a:xfrm>
            <a:off x="4258341" y="1514454"/>
            <a:ext cx="2816645" cy="1468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200" dirty="0">
                <a:solidFill>
                  <a:schemeClr val="accent2"/>
                </a:solidFill>
              </a:rPr>
              <a:t>THE MAYOR CONVENES </a:t>
            </a:r>
            <a:r>
              <a:rPr lang="en-US" sz="2200" b="1" dirty="0">
                <a:solidFill>
                  <a:schemeClr val="accent2"/>
                </a:solidFill>
              </a:rPr>
              <a:t>THE CRISIS UNIT</a:t>
            </a:r>
            <a:endParaRPr lang="en-US" sz="22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4E7575A9-BFC5-566B-5B1A-00F8FD346290}"/>
              </a:ext>
            </a:extLst>
          </p:cNvPr>
          <p:cNvSpPr txBox="1">
            <a:spLocks/>
          </p:cNvSpPr>
          <p:nvPr/>
        </p:nvSpPr>
        <p:spPr>
          <a:xfrm>
            <a:off x="7996129" y="2503679"/>
            <a:ext cx="2404477" cy="1468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9AA78360-0537-256A-45D5-C78608443C23}"/>
              </a:ext>
            </a:extLst>
          </p:cNvPr>
          <p:cNvSpPr/>
          <p:nvPr/>
        </p:nvSpPr>
        <p:spPr>
          <a:xfrm rot="10800000">
            <a:off x="6306655" y="6202419"/>
            <a:ext cx="836734" cy="385201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64293584-4C85-F546-764E-970A67968608}"/>
              </a:ext>
            </a:extLst>
          </p:cNvPr>
          <p:cNvSpPr txBox="1">
            <a:spLocks/>
          </p:cNvSpPr>
          <p:nvPr/>
        </p:nvSpPr>
        <p:spPr>
          <a:xfrm>
            <a:off x="7372743" y="4974928"/>
            <a:ext cx="4238065" cy="1468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accent2"/>
                </a:solidFill>
              </a:rPr>
              <a:t>ACCORDING TO THE SEVERITY OF IMPACTS MAYORS  ASSESSES THE ACTIVATION OF COC ( EMERGENCY OPERATIONAL CENTRE)</a:t>
            </a:r>
            <a:endParaRPr lang="en-US" sz="2000" dirty="0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CC7AFC96-F801-2824-30F3-7680EDCB18C3}"/>
              </a:ext>
            </a:extLst>
          </p:cNvPr>
          <p:cNvSpPr/>
          <p:nvPr/>
        </p:nvSpPr>
        <p:spPr>
          <a:xfrm rot="5400000">
            <a:off x="9354983" y="4278191"/>
            <a:ext cx="836734" cy="38520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6D768816-F152-26BF-6870-F0A490C3FB7D}"/>
              </a:ext>
            </a:extLst>
          </p:cNvPr>
          <p:cNvSpPr/>
          <p:nvPr/>
        </p:nvSpPr>
        <p:spPr>
          <a:xfrm rot="11957118">
            <a:off x="6136134" y="5268873"/>
            <a:ext cx="836734" cy="385201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0D5D306A-1562-1946-8AFA-D29110B8BEE0}"/>
              </a:ext>
            </a:extLst>
          </p:cNvPr>
          <p:cNvSpPr/>
          <p:nvPr/>
        </p:nvSpPr>
        <p:spPr>
          <a:xfrm rot="12799986">
            <a:off x="5644387" y="4321302"/>
            <a:ext cx="1557507" cy="38520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BF6ABA81-0B85-269A-DBEC-B71223FFC842}"/>
              </a:ext>
            </a:extLst>
          </p:cNvPr>
          <p:cNvSpPr/>
          <p:nvPr/>
        </p:nvSpPr>
        <p:spPr>
          <a:xfrm>
            <a:off x="1888351" y="3503721"/>
            <a:ext cx="3778313" cy="327556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COMMUNICATIONS ACTIVITIES FOR EMERGENCY MANANGEMENT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B831A6-6478-0507-6C75-76A61938626D}"/>
              </a:ext>
            </a:extLst>
          </p:cNvPr>
          <p:cNvSpPr txBox="1"/>
          <p:nvPr/>
        </p:nvSpPr>
        <p:spPr>
          <a:xfrm>
            <a:off x="7648046" y="1928768"/>
            <a:ext cx="447367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200" dirty="0">
                <a:solidFill>
                  <a:schemeClr val="accent2"/>
                </a:solidFill>
                <a:latin typeface="+mn-lt"/>
              </a:rPr>
              <a:t>DAMAGE REPORT RECORDING </a:t>
            </a:r>
            <a:r>
              <a:rPr lang="en-US" sz="2200" dirty="0">
                <a:solidFill>
                  <a:schemeClr val="accent2"/>
                </a:solidFill>
              </a:rPr>
              <a:t>AND TERRITORIAL MONITORING BY THE MUNICIPAL POLICE ANDTHE CIVIL PROTECTION VOLUNTEERS </a:t>
            </a:r>
            <a:endParaRPr lang="en-US" sz="2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5" name="Freccia a destra 14">
            <a:extLst>
              <a:ext uri="{FF2B5EF4-FFF2-40B4-BE49-F238E27FC236}">
                <a16:creationId xmlns:a16="http://schemas.microsoft.com/office/drawing/2014/main" id="{6A283DC3-E929-4649-8DBE-7C03B08F7696}"/>
              </a:ext>
            </a:extLst>
          </p:cNvPr>
          <p:cNvSpPr/>
          <p:nvPr/>
        </p:nvSpPr>
        <p:spPr>
          <a:xfrm>
            <a:off x="3805757" y="2232532"/>
            <a:ext cx="836734" cy="385201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a destra 15">
            <a:extLst>
              <a:ext uri="{FF2B5EF4-FFF2-40B4-BE49-F238E27FC236}">
                <a16:creationId xmlns:a16="http://schemas.microsoft.com/office/drawing/2014/main" id="{2081D9ED-1EC7-1709-F715-7EAF44F09E6E}"/>
              </a:ext>
            </a:extLst>
          </p:cNvPr>
          <p:cNvSpPr/>
          <p:nvPr/>
        </p:nvSpPr>
        <p:spPr>
          <a:xfrm>
            <a:off x="7030322" y="2280467"/>
            <a:ext cx="836734" cy="385201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440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ECF4C1-58C0-9882-8160-3AFAF413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COC ACTIVATED</a:t>
            </a:r>
          </a:p>
        </p:txBody>
      </p:sp>
      <p:pic>
        <p:nvPicPr>
          <p:cNvPr id="4" name="Immagine 3" descr="Immagine che contiene interno, vestiti, persona, uomo&#10;&#10;Il contenuto generato dall'IA potrebbe non essere corretto.">
            <a:extLst>
              <a:ext uri="{FF2B5EF4-FFF2-40B4-BE49-F238E27FC236}">
                <a16:creationId xmlns:a16="http://schemas.microsoft.com/office/drawing/2014/main" id="{BACEC97C-2C09-4F5B-DBAB-C34C0583C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84" y="2312248"/>
            <a:ext cx="6128686" cy="381609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1DF1655-3AF4-606A-252F-A906C2A7D9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893"/>
          <a:stretch/>
        </p:blipFill>
        <p:spPr>
          <a:xfrm>
            <a:off x="6430670" y="1896449"/>
            <a:ext cx="3352427" cy="302076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2E896C4-A347-7BA7-2489-F582922057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537"/>
          <a:stretch/>
        </p:blipFill>
        <p:spPr>
          <a:xfrm>
            <a:off x="7601199" y="4045266"/>
            <a:ext cx="4363796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510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4AF79F-9E4E-A6EA-878B-0831CA567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SETTING UP EMERGENCY WATING AND SHELTER AREAS </a:t>
            </a:r>
          </a:p>
        </p:txBody>
      </p:sp>
      <p:pic>
        <p:nvPicPr>
          <p:cNvPr id="5" name="Immagine 4" descr="Immagine che contiene testo, mappa, schermata&#10;&#10;Il contenuto generato dall'IA potrebbe non essere corretto.">
            <a:extLst>
              <a:ext uri="{FF2B5EF4-FFF2-40B4-BE49-F238E27FC236}">
                <a16:creationId xmlns:a16="http://schemas.microsoft.com/office/drawing/2014/main" id="{3FEAFC1F-6065-2118-2BFE-53AC7CCF8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94" y="1790735"/>
            <a:ext cx="11029616" cy="4981376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D473675-CF27-0969-1A54-55C09B68CDA7}"/>
              </a:ext>
            </a:extLst>
          </p:cNvPr>
          <p:cNvSpPr/>
          <p:nvPr/>
        </p:nvSpPr>
        <p:spPr>
          <a:xfrm>
            <a:off x="904568" y="2222090"/>
            <a:ext cx="2517058" cy="83574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14DFC20-9BF5-886A-BAF1-EB42BCBF4952}"/>
              </a:ext>
            </a:extLst>
          </p:cNvPr>
          <p:cNvSpPr txBox="1"/>
          <p:nvPr/>
        </p:nvSpPr>
        <p:spPr>
          <a:xfrm>
            <a:off x="904568" y="2192594"/>
            <a:ext cx="2605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Emergency waiting areas set up during the 20</a:t>
            </a:r>
            <a:r>
              <a:rPr lang="en-US" baseline="30000" dirty="0">
                <a:solidFill>
                  <a:schemeClr val="accent2"/>
                </a:solidFill>
              </a:rPr>
              <a:t>th</a:t>
            </a:r>
            <a:r>
              <a:rPr lang="en-US" dirty="0">
                <a:solidFill>
                  <a:schemeClr val="accent2"/>
                </a:solidFill>
              </a:rPr>
              <a:t> of May 2024 emergency</a:t>
            </a:r>
            <a:endParaRPr lang="it-IT" dirty="0">
              <a:solidFill>
                <a:schemeClr val="accent2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F03C20F-FDDA-64B7-AC5A-83A93875EE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508" b="-1538"/>
          <a:stretch>
            <a:fillRect/>
          </a:stretch>
        </p:blipFill>
        <p:spPr>
          <a:xfrm>
            <a:off x="3586864" y="1849582"/>
            <a:ext cx="5228537" cy="337358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35484FC-50A8-F560-E185-276C060EB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73" y="620170"/>
            <a:ext cx="4546023" cy="606136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A3F0CA3-F6F5-7AF8-C8CE-F620E08D2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261" y="620171"/>
            <a:ext cx="4546023" cy="606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FAD21E-DA10-1FBD-5860-05E824E92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DAMAGE REPORTING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9F2F379-B374-C220-30EE-8E3D16BA0876}"/>
              </a:ext>
            </a:extLst>
          </p:cNvPr>
          <p:cNvSpPr txBox="1">
            <a:spLocks/>
          </p:cNvSpPr>
          <p:nvPr/>
        </p:nvSpPr>
        <p:spPr>
          <a:xfrm>
            <a:off x="5034116" y="4862618"/>
            <a:ext cx="6502083" cy="7317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</a:rPr>
              <a:t>Request </a:t>
            </a:r>
            <a:r>
              <a:rPr lang="en-US" dirty="0">
                <a:solidFill>
                  <a:schemeClr val="tx1"/>
                </a:solidFill>
              </a:rPr>
              <a:t>for</a:t>
            </a:r>
            <a:r>
              <a:rPr lang="en-US" dirty="0">
                <a:solidFill>
                  <a:schemeClr val="accent2"/>
                </a:solidFill>
              </a:rPr>
              <a:t> post-earthquake usability/structural </a:t>
            </a:r>
            <a:r>
              <a:rPr lang="en-US" dirty="0">
                <a:solidFill>
                  <a:schemeClr val="tx1"/>
                </a:solidFill>
              </a:rPr>
              <a:t>safety inspection using the appropriate forms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(IPP Form)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it-IT" altLang="it-IT" dirty="0">
                <a:solidFill>
                  <a:schemeClr val="accent2"/>
                </a:solidFill>
              </a:rPr>
              <a:t>Planning and scheduling </a:t>
            </a:r>
            <a:r>
              <a:rPr lang="it-IT" altLang="it-IT" dirty="0">
                <a:solidFill>
                  <a:schemeClr val="tx1"/>
                </a:solidFill>
              </a:rPr>
              <a:t>building </a:t>
            </a:r>
            <a:r>
              <a:rPr lang="it-IT" altLang="it-IT" dirty="0" err="1">
                <a:solidFill>
                  <a:schemeClr val="tx1"/>
                </a:solidFill>
              </a:rPr>
              <a:t>inspections</a:t>
            </a:r>
            <a:r>
              <a:rPr lang="it-IT" altLang="it-IT" dirty="0">
                <a:solidFill>
                  <a:schemeClr val="tx1"/>
                </a:solidFill>
              </a:rPr>
              <a:t> by the Aedes </a:t>
            </a:r>
            <a:r>
              <a:rPr lang="it-IT" altLang="it-IT" dirty="0" err="1">
                <a:solidFill>
                  <a:schemeClr val="tx1"/>
                </a:solidFill>
              </a:rPr>
              <a:t>engineers</a:t>
            </a:r>
            <a:endParaRPr lang="it-IT" altLang="it-IT" dirty="0">
              <a:solidFill>
                <a:schemeClr val="tx1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it-IT" altLang="it-IT" dirty="0" err="1">
                <a:solidFill>
                  <a:schemeClr val="tx1"/>
                </a:solidFill>
              </a:rPr>
              <a:t>Completion</a:t>
            </a:r>
            <a:r>
              <a:rPr lang="it-IT" altLang="it-IT" dirty="0">
                <a:solidFill>
                  <a:schemeClr val="tx1"/>
                </a:solidFill>
              </a:rPr>
              <a:t> of </a:t>
            </a:r>
            <a:r>
              <a:rPr lang="it-IT" altLang="it-IT" dirty="0">
                <a:solidFill>
                  <a:schemeClr val="accent2"/>
                </a:solidFill>
              </a:rPr>
              <a:t>Aedes </a:t>
            </a:r>
            <a:r>
              <a:rPr lang="it-IT" altLang="it-IT" dirty="0" err="1">
                <a:solidFill>
                  <a:schemeClr val="accent2"/>
                </a:solidFill>
              </a:rPr>
              <a:t>assessment</a:t>
            </a:r>
            <a:r>
              <a:rPr lang="it-IT" altLang="it-IT" dirty="0">
                <a:solidFill>
                  <a:schemeClr val="accent2"/>
                </a:solidFill>
              </a:rPr>
              <a:t> </a:t>
            </a:r>
            <a:r>
              <a:rPr lang="it-IT" altLang="it-IT" dirty="0" err="1">
                <a:solidFill>
                  <a:schemeClr val="accent2"/>
                </a:solidFill>
              </a:rPr>
              <a:t>forms</a:t>
            </a:r>
            <a:r>
              <a:rPr lang="it-IT" altLang="it-IT" dirty="0">
                <a:solidFill>
                  <a:schemeClr val="accent2"/>
                </a:solidFill>
              </a:rPr>
              <a:t> </a:t>
            </a:r>
            <a:r>
              <a:rPr lang="it-IT" altLang="it-IT" dirty="0">
                <a:solidFill>
                  <a:schemeClr val="tx1"/>
                </a:solidFill>
              </a:rPr>
              <a:t>with a </a:t>
            </a:r>
            <a:r>
              <a:rPr lang="it-IT" altLang="it-IT" dirty="0" err="1">
                <a:solidFill>
                  <a:schemeClr val="tx1"/>
                </a:solidFill>
              </a:rPr>
              <a:t>habitability</a:t>
            </a:r>
            <a:r>
              <a:rPr lang="it-IT" altLang="it-IT" dirty="0">
                <a:solidFill>
                  <a:schemeClr val="tx1"/>
                </a:solidFill>
              </a:rPr>
              <a:t> </a:t>
            </a:r>
            <a:r>
              <a:rPr lang="it-IT" altLang="it-IT" dirty="0" err="1">
                <a:solidFill>
                  <a:schemeClr val="tx1"/>
                </a:solidFill>
              </a:rPr>
              <a:t>outcome</a:t>
            </a:r>
            <a:r>
              <a:rPr lang="it-IT" altLang="it-IT" dirty="0">
                <a:solidFill>
                  <a:schemeClr val="tx1"/>
                </a:solidFill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it-IT" altLang="it-IT" dirty="0" err="1">
                <a:solidFill>
                  <a:schemeClr val="tx1"/>
                </a:solidFill>
              </a:rPr>
              <a:t>Issuance</a:t>
            </a:r>
            <a:r>
              <a:rPr lang="it-IT" altLang="it-IT" dirty="0">
                <a:solidFill>
                  <a:schemeClr val="tx1"/>
                </a:solidFill>
              </a:rPr>
              <a:t> of an </a:t>
            </a:r>
            <a:r>
              <a:rPr lang="it-IT" altLang="it-IT" dirty="0" err="1">
                <a:solidFill>
                  <a:schemeClr val="accent2"/>
                </a:solidFill>
              </a:rPr>
              <a:t>evacuation</a:t>
            </a:r>
            <a:r>
              <a:rPr lang="it-IT" altLang="it-IT" dirty="0">
                <a:solidFill>
                  <a:schemeClr val="tx1"/>
                </a:solidFill>
              </a:rPr>
              <a:t> </a:t>
            </a:r>
            <a:r>
              <a:rPr lang="it-IT" altLang="it-IT" dirty="0" err="1">
                <a:solidFill>
                  <a:schemeClr val="tx1"/>
                </a:solidFill>
              </a:rPr>
              <a:t>order</a:t>
            </a:r>
            <a:r>
              <a:rPr lang="it-IT" altLang="it-IT" dirty="0">
                <a:solidFill>
                  <a:schemeClr val="tx1"/>
                </a:solidFill>
              </a:rPr>
              <a:t> in case of </a:t>
            </a:r>
            <a:r>
              <a:rPr lang="it-IT" altLang="it-IT" dirty="0" err="1">
                <a:solidFill>
                  <a:schemeClr val="tx1"/>
                </a:solidFill>
              </a:rPr>
              <a:t>uninhabitable</a:t>
            </a:r>
            <a:r>
              <a:rPr lang="it-IT" altLang="it-IT" dirty="0">
                <a:solidFill>
                  <a:schemeClr val="tx1"/>
                </a:solidFill>
              </a:rPr>
              <a:t> </a:t>
            </a:r>
            <a:r>
              <a:rPr lang="it-IT" altLang="it-IT" dirty="0" err="1">
                <a:solidFill>
                  <a:schemeClr val="tx1"/>
                </a:solidFill>
              </a:rPr>
              <a:t>conditions</a:t>
            </a:r>
            <a:r>
              <a:rPr lang="it-IT" altLang="it-IT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Immagine 4" descr="Immagine che contiene vestiti, persona, computer, libro&#10;&#10;Il contenuto generato dall'IA potrebbe non essere corretto.">
            <a:extLst>
              <a:ext uri="{FF2B5EF4-FFF2-40B4-BE49-F238E27FC236}">
                <a16:creationId xmlns:a16="http://schemas.microsoft.com/office/drawing/2014/main" id="{82FCF656-0DAD-63D4-0460-FA7768664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67" y="2000382"/>
            <a:ext cx="3091821" cy="2857236"/>
          </a:xfrm>
          <a:prstGeom prst="rect">
            <a:avLst/>
          </a:prstGeom>
        </p:spPr>
      </p:pic>
      <p:pic>
        <p:nvPicPr>
          <p:cNvPr id="7" name="Immagine 6" descr="Immagine che contiene testo, schermata, Carattere, ricevuta&#10;&#10;Il contenuto generato dall'IA potrebbe non essere corretto.">
            <a:extLst>
              <a:ext uri="{FF2B5EF4-FFF2-40B4-BE49-F238E27FC236}">
                <a16:creationId xmlns:a16="http://schemas.microsoft.com/office/drawing/2014/main" id="{ECB836BE-6CB8-0BF0-46A3-109CCFAE8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003" y="2693150"/>
            <a:ext cx="2542125" cy="373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679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972A8A-17BE-6C95-AE97-493F7A7EF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COMMUNICATION </a:t>
            </a:r>
            <a:r>
              <a:rPr lang="it-IT" dirty="0" err="1"/>
              <a:t>during</a:t>
            </a:r>
            <a:r>
              <a:rPr lang="it-IT" dirty="0"/>
              <a:t> the </a:t>
            </a:r>
            <a:r>
              <a:rPr lang="it-IT" dirty="0" err="1"/>
              <a:t>emergency</a:t>
            </a:r>
            <a:r>
              <a:rPr lang="it-IT" dirty="0"/>
              <a:t> </a:t>
            </a:r>
            <a:r>
              <a:rPr lang="it-IT" dirty="0" err="1"/>
              <a:t>phase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C865B29-9B73-3F07-7357-413D264A7352}"/>
              </a:ext>
            </a:extLst>
          </p:cNvPr>
          <p:cNvSpPr txBox="1">
            <a:spLocks/>
          </p:cNvSpPr>
          <p:nvPr/>
        </p:nvSpPr>
        <p:spPr>
          <a:xfrm>
            <a:off x="5138333" y="2107933"/>
            <a:ext cx="6277191" cy="39113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</a:rPr>
              <a:t>Timely communications </a:t>
            </a:r>
            <a:r>
              <a:rPr lang="en-US" dirty="0">
                <a:solidFill>
                  <a:schemeClr val="tx1"/>
                </a:solidFill>
              </a:rPr>
              <a:t>to the population, with organic and clear content;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Use of </a:t>
            </a:r>
            <a:r>
              <a:rPr lang="en-US" dirty="0">
                <a:solidFill>
                  <a:schemeClr val="accent2"/>
                </a:solidFill>
              </a:rPr>
              <a:t>diversified communication forms </a:t>
            </a:r>
            <a:r>
              <a:rPr lang="en-US" dirty="0">
                <a:solidFill>
                  <a:schemeClr val="tx1"/>
                </a:solidFill>
              </a:rPr>
              <a:t>(institutional website, social media, local broadcasters);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</a:rPr>
              <a:t>Continuous flow of information </a:t>
            </a:r>
            <a:r>
              <a:rPr lang="en-US" dirty="0">
                <a:solidFill>
                  <a:schemeClr val="tx1"/>
                </a:solidFill>
              </a:rPr>
              <a:t>with all subjects involved in emergency management and with coordination centers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Immagine 4" descr="Immagine che contiene clipart, logo, testo, cartone animato&#10;&#10;Il contenuto generato dall'IA potrebbe non essere corretto.">
            <a:extLst>
              <a:ext uri="{FF2B5EF4-FFF2-40B4-BE49-F238E27FC236}">
                <a16:creationId xmlns:a16="http://schemas.microsoft.com/office/drawing/2014/main" id="{24086641-6794-F014-6555-4B69CE699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561" y="1930689"/>
            <a:ext cx="2264772" cy="1938974"/>
          </a:xfrm>
          <a:prstGeom prst="rect">
            <a:avLst/>
          </a:prstGeom>
        </p:spPr>
      </p:pic>
      <p:pic>
        <p:nvPicPr>
          <p:cNvPr id="7" name="Immagine 6" descr="Immagine che contiene testo, mappa, schermata&#10;&#10;Il contenuto generato dall'IA potrebbe non essere corretto.">
            <a:extLst>
              <a:ext uri="{FF2B5EF4-FFF2-40B4-BE49-F238E27FC236}">
                <a16:creationId xmlns:a16="http://schemas.microsoft.com/office/drawing/2014/main" id="{D39FB903-1AC9-C2F4-C031-1CBEE92B9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2" y="2000864"/>
            <a:ext cx="2576969" cy="2333767"/>
          </a:xfrm>
          <a:prstGeom prst="rect">
            <a:avLst/>
          </a:prstGeom>
        </p:spPr>
      </p:pic>
      <p:pic>
        <p:nvPicPr>
          <p:cNvPr id="9" name="Immagine 8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FA1FD8D9-7E4F-4B34-CEBC-B109F46AA9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65" t="1010" r="6292" b="2549"/>
          <a:stretch>
            <a:fillRect/>
          </a:stretch>
        </p:blipFill>
        <p:spPr>
          <a:xfrm>
            <a:off x="1086527" y="3677556"/>
            <a:ext cx="3308491" cy="269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55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770C1A1-F4E8-7370-F33D-E2604CCB3DBB}"/>
              </a:ext>
            </a:extLst>
          </p:cNvPr>
          <p:cNvSpPr txBox="1"/>
          <p:nvPr/>
        </p:nvSpPr>
        <p:spPr>
          <a:xfrm>
            <a:off x="441140" y="6084055"/>
            <a:ext cx="1130972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 the dynamics of the system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872252B-5CB3-C0A2-69BA-27A2965A4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Hazard and </a:t>
            </a:r>
            <a:r>
              <a:rPr lang="it-IT" dirty="0" err="1"/>
              <a:t>Volcanic</a:t>
            </a:r>
            <a:r>
              <a:rPr lang="it-IT" dirty="0"/>
              <a:t> </a:t>
            </a:r>
            <a:r>
              <a:rPr lang="it-IT" dirty="0" err="1"/>
              <a:t>Processes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16A4E74-7C19-433E-B03F-E5840D85F895}"/>
              </a:ext>
            </a:extLst>
          </p:cNvPr>
          <p:cNvSpPr txBox="1"/>
          <p:nvPr/>
        </p:nvSpPr>
        <p:spPr>
          <a:xfrm>
            <a:off x="3838417" y="3007091"/>
            <a:ext cx="77670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/>
              <a:t>Giovanni Macedonio</a:t>
            </a:r>
            <a:br>
              <a:rPr lang="it-IT" sz="3200" dirty="0"/>
            </a:br>
            <a:r>
              <a:rPr lang="it-IT" sz="3200" i="1" dirty="0"/>
              <a:t>INGV</a:t>
            </a:r>
          </a:p>
          <a:p>
            <a:pPr>
              <a:buNone/>
            </a:pPr>
            <a:r>
              <a:rPr lang="en-US" sz="3200" i="1" dirty="0"/>
              <a:t>National Institute of Geophysics and Volcanology</a:t>
            </a:r>
          </a:p>
          <a:p>
            <a:pPr>
              <a:buNone/>
            </a:pPr>
            <a:r>
              <a:rPr lang="it-IT" sz="3200" dirty="0" err="1"/>
              <a:t>Italy</a:t>
            </a:r>
            <a:endParaRPr lang="it-IT" sz="3200" dirty="0"/>
          </a:p>
        </p:txBody>
      </p:sp>
      <p:pic>
        <p:nvPicPr>
          <p:cNvPr id="2050" name="Picture 2" descr="Logo - INGV · DHeLO · CHLOE - Cultural Heritage Linked Open ...">
            <a:extLst>
              <a:ext uri="{FF2B5EF4-FFF2-40B4-BE49-F238E27FC236}">
                <a16:creationId xmlns:a16="http://schemas.microsoft.com/office/drawing/2014/main" id="{8F153812-3000-5B53-71DB-15F961FB0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94" y="2488287"/>
            <a:ext cx="3099713" cy="309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8213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1D7EC-F772-7CD0-1A01-D19532A19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BC3C41BF-4787-402C-8BA4-FFCFE63D6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4" y="1850019"/>
            <a:ext cx="4296388" cy="477245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5AD8A1B5-7466-75F8-A25F-A6F3FD88A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Lesson </a:t>
            </a:r>
            <a:r>
              <a:rPr lang="it-IT" dirty="0" err="1"/>
              <a:t>Learned</a:t>
            </a:r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7038E7C-F8A5-6BCA-6825-12661AA48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470" y="1309281"/>
            <a:ext cx="5945293" cy="352336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B1E88C5-DDCC-A27E-AFEA-C4C39FFAF6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910" t="13995" r="6985"/>
          <a:stretch>
            <a:fillRect/>
          </a:stretch>
        </p:blipFill>
        <p:spPr>
          <a:xfrm>
            <a:off x="5602685" y="4664142"/>
            <a:ext cx="4949249" cy="212299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7C3DB63-9391-26BA-2094-69831D9AE7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4577" r="8941"/>
          <a:stretch>
            <a:fillRect/>
          </a:stretch>
        </p:blipFill>
        <p:spPr>
          <a:xfrm>
            <a:off x="1640066" y="1567578"/>
            <a:ext cx="8483280" cy="456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2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F7D00-C2E7-7E8A-62BF-3CBC262A7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E4AC81E9-B30E-7B3F-B3E5-258D873700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116"/>
          <a:stretch/>
        </p:blipFill>
        <p:spPr>
          <a:xfrm>
            <a:off x="7694889" y="876540"/>
            <a:ext cx="4163626" cy="26194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4" descr="null">
            <a:extLst>
              <a:ext uri="{FF2B5EF4-FFF2-40B4-BE49-F238E27FC236}">
                <a16:creationId xmlns:a16="http://schemas.microsoft.com/office/drawing/2014/main" id="{9AE88F09-5F19-B08F-9016-C8CBC950A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344" y="2186263"/>
            <a:ext cx="1128000" cy="11392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3825E8E-DB7E-45E2-9D15-DB467850A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37" y="2654536"/>
            <a:ext cx="5560489" cy="417036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B418EB4-FDF0-C539-2ECF-3D60120862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24" y="3557570"/>
            <a:ext cx="5808591" cy="3267333"/>
          </a:xfrm>
          <a:prstGeom prst="rect">
            <a:avLst/>
          </a:prstGeom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F60C9C0E-3FC6-398A-29D0-E7A762AB0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Civil</a:t>
            </a:r>
            <a:r>
              <a:rPr lang="it-IT" dirty="0"/>
              <a:t> </a:t>
            </a:r>
            <a:r>
              <a:rPr lang="it-IT" dirty="0" err="1"/>
              <a:t>Protection</a:t>
            </a:r>
            <a:r>
              <a:rPr lang="it-IT" dirty="0"/>
              <a:t> of Pozzuoli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A715A8F5-A796-32C7-0744-79ACEF8C4E99}"/>
              </a:ext>
            </a:extLst>
          </p:cNvPr>
          <p:cNvSpPr txBox="1">
            <a:spLocks/>
          </p:cNvSpPr>
          <p:nvPr/>
        </p:nvSpPr>
        <p:spPr>
          <a:xfrm>
            <a:off x="7694890" y="3156208"/>
            <a:ext cx="4241024" cy="39703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0" kern="120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200" b="1" i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Municipal</a:t>
            </a:r>
            <a:r>
              <a:rPr lang="it-IT" sz="22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b="1" i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volunteer</a:t>
            </a:r>
            <a:r>
              <a:rPr lang="it-IT" sz="22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group</a:t>
            </a:r>
            <a:endParaRPr lang="it-IT" sz="24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5DAC6D3-9AC4-861F-367E-1BE4F4AB2169}"/>
              </a:ext>
            </a:extLst>
          </p:cNvPr>
          <p:cNvSpPr txBox="1"/>
          <p:nvPr/>
        </p:nvSpPr>
        <p:spPr>
          <a:xfrm>
            <a:off x="9000563" y="88934"/>
            <a:ext cx="2761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i="1" dirty="0"/>
              <a:t>A. Criscuolo </a:t>
            </a:r>
            <a:r>
              <a:rPr lang="it-IT" dirty="0"/>
              <a:t>(POZZUOLI)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5278AAA-32D7-43A1-EA20-B47F0473E43F}"/>
              </a:ext>
            </a:extLst>
          </p:cNvPr>
          <p:cNvSpPr txBox="1"/>
          <p:nvPr/>
        </p:nvSpPr>
        <p:spPr>
          <a:xfrm>
            <a:off x="441139" y="6289801"/>
            <a:ext cx="1130971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THANK YOU FOR THE ATTENTION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517527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A8C77E-9013-5E8D-CBA8-5392D7C68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A94E9B77-A24A-4879-AC16-8DC930AD2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CA37055-08E9-4FC6-909B-D66887E60F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49C8B35-87B0-40F5-9664-9C29A0D3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C88BA7A-8734-4875-A572-8D0AA2A27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FEAB55C-E9CA-1098-7E7C-1FEC0FA3F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rgbClr val="FFFE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MESSAGEs</a:t>
            </a:r>
          </a:p>
        </p:txBody>
      </p:sp>
      <p:graphicFrame>
        <p:nvGraphicFramePr>
          <p:cNvPr id="6" name="CasellaDiTesto 3">
            <a:extLst>
              <a:ext uri="{FF2B5EF4-FFF2-40B4-BE49-F238E27FC236}">
                <a16:creationId xmlns:a16="http://schemas.microsoft.com/office/drawing/2014/main" id="{FE980CC8-6DE1-97A3-9BA9-FE26A86F40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7504527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24787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478E0A-AE56-84E9-4A48-8C465C7BB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start with a </a:t>
            </a:r>
            <a:r>
              <a:rPr lang="en-US" dirty="0">
                <a:solidFill>
                  <a:schemeClr val="accent2"/>
                </a:solidFill>
              </a:rPr>
              <a:t>few questions</a:t>
            </a:r>
            <a:br>
              <a:rPr lang="en-US" dirty="0"/>
            </a:br>
            <a:r>
              <a:rPr lang="en-US" dirty="0"/>
              <a:t>to trigger the </a:t>
            </a:r>
            <a:r>
              <a:rPr lang="en-US" dirty="0">
                <a:solidFill>
                  <a:schemeClr val="accent2"/>
                </a:solidFill>
              </a:rPr>
              <a:t>discussion</a:t>
            </a:r>
            <a:r>
              <a:rPr lang="en-US" dirty="0"/>
              <a:t>…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5371E8C-1ED0-3B3D-F4F0-CB619CD96F1B}"/>
              </a:ext>
            </a:extLst>
          </p:cNvPr>
          <p:cNvSpPr txBox="1"/>
          <p:nvPr/>
        </p:nvSpPr>
        <p:spPr>
          <a:xfrm>
            <a:off x="575894" y="2229801"/>
            <a:ext cx="11029616" cy="442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300" dirty="0"/>
              <a:t>Considering the </a:t>
            </a:r>
            <a:r>
              <a:rPr lang="en-US" sz="2300" b="1" dirty="0"/>
              <a:t>high uncertainty of volcanic unrest and eruptive scenarios</a:t>
            </a:r>
            <a:r>
              <a:rPr lang="en-US" sz="2300" dirty="0"/>
              <a:t>, what do you see today as the </a:t>
            </a:r>
            <a:r>
              <a:rPr lang="en-US" sz="2300" b="1" dirty="0"/>
              <a:t>main limitation </a:t>
            </a:r>
            <a:r>
              <a:rPr lang="en-US" sz="2300" dirty="0">
                <a:solidFill>
                  <a:schemeClr val="accent2"/>
                </a:solidFill>
              </a:rPr>
              <a:t>in translating hazard models </a:t>
            </a:r>
            <a:r>
              <a:rPr lang="en-US" sz="2300" dirty="0"/>
              <a:t>(e.g. seismicity, ash fall) </a:t>
            </a:r>
            <a:r>
              <a:rPr lang="en-US" sz="2300" dirty="0">
                <a:solidFill>
                  <a:schemeClr val="accent2"/>
                </a:solidFill>
              </a:rPr>
              <a:t>into operational tools </a:t>
            </a:r>
            <a:r>
              <a:rPr lang="en-US" sz="2300" dirty="0"/>
              <a:t>that can effectively support real-time decision-making?</a:t>
            </a:r>
          </a:p>
          <a:p>
            <a:pPr marL="355600" indent="-35560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300" dirty="0"/>
              <a:t>What are the </a:t>
            </a:r>
            <a:r>
              <a:rPr lang="en-US" sz="2300" b="1" dirty="0"/>
              <a:t>main challenges</a:t>
            </a:r>
            <a:r>
              <a:rPr lang="en-US" sz="2300" dirty="0"/>
              <a:t> in </a:t>
            </a:r>
            <a:r>
              <a:rPr lang="en-US" sz="2300" dirty="0">
                <a:solidFill>
                  <a:schemeClr val="accent2"/>
                </a:solidFill>
              </a:rPr>
              <a:t>translating impact assessment results </a:t>
            </a:r>
            <a:r>
              <a:rPr lang="en-US" sz="2300" dirty="0"/>
              <a:t>(based on vulnerability and exposure) </a:t>
            </a:r>
            <a:r>
              <a:rPr lang="en-US" sz="2300" dirty="0">
                <a:solidFill>
                  <a:schemeClr val="accent2"/>
                </a:solidFill>
              </a:rPr>
              <a:t>into clear operational priorities</a:t>
            </a:r>
            <a:r>
              <a:rPr lang="en-US" sz="2300" dirty="0"/>
              <a:t> for mitigation and emergency response?</a:t>
            </a:r>
          </a:p>
          <a:p>
            <a:pPr marL="355600" indent="-35560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300" dirty="0"/>
              <a:t>From the point of view of local civil protection, what are the </a:t>
            </a:r>
            <a:r>
              <a:rPr lang="en-US" sz="2300" b="1" dirty="0"/>
              <a:t>main difficulties </a:t>
            </a:r>
            <a:r>
              <a:rPr lang="en-US" sz="2300" dirty="0"/>
              <a:t>in </a:t>
            </a:r>
            <a:r>
              <a:rPr lang="en-US" sz="2300" dirty="0">
                <a:solidFill>
                  <a:schemeClr val="accent2"/>
                </a:solidFill>
              </a:rPr>
              <a:t>transforming scientific and technical information into concrete actions,</a:t>
            </a:r>
            <a:r>
              <a:rPr lang="en-US" sz="2300" dirty="0"/>
              <a:t> especially under time pressure and limited resources?</a:t>
            </a:r>
          </a:p>
          <a:p>
            <a:pPr marL="355600" indent="-35560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300" dirty="0"/>
              <a:t>…</a:t>
            </a:r>
            <a:endParaRPr lang="it-IT" sz="2300" dirty="0"/>
          </a:p>
        </p:txBody>
      </p:sp>
    </p:spTree>
    <p:extLst>
      <p:ext uri="{BB962C8B-B14F-4D97-AF65-F5344CB8AC3E}">
        <p14:creationId xmlns:p14="http://schemas.microsoft.com/office/powerpoint/2010/main" val="14049504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6BFF1E8A-3E3F-4A67-97F8-32C8D4123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0BBA9C7-5B8B-474E-9392-E742C78ED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D52F3B2-AFE1-41E8-9E34-D2B02A658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A8E2F28-54A2-432C-AAF7-7154C3D57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26B4480E-B7FF-4481-890E-043A69AE6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ozzuoli, Italy">
            <a:extLst>
              <a:ext uri="{FF2B5EF4-FFF2-40B4-BE49-F238E27FC236}">
                <a16:creationId xmlns:a16="http://schemas.microsoft.com/office/drawing/2014/main" id="{DDAC2B3D-C0D8-B366-7CC8-B34CC68AF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68">
            <a:extLst>
              <a:ext uri="{FF2B5EF4-FFF2-40B4-BE49-F238E27FC236}">
                <a16:creationId xmlns:a16="http://schemas.microsoft.com/office/drawing/2014/main" id="{64C13BAB-7C00-4D21-A857-E3D41C0A2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34797" y="1661699"/>
            <a:ext cx="3703320" cy="9499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80" name="Rectangle 70">
            <a:extLst>
              <a:ext uri="{FF2B5EF4-FFF2-40B4-BE49-F238E27FC236}">
                <a16:creationId xmlns:a16="http://schemas.microsoft.com/office/drawing/2014/main" id="{1F1FF39A-AC3C-4066-9D4C-519AA2281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35983" y="1845634"/>
            <a:ext cx="3702134" cy="3350668"/>
          </a:xfrm>
          <a:prstGeom prst="rect">
            <a:avLst/>
          </a:prstGeom>
          <a:solidFill>
            <a:schemeClr val="tx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61E78905-1C55-1B98-CACF-601F2C6ED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9065" y="2324906"/>
            <a:ext cx="3403426" cy="158869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rgbClr val="FFFFFF"/>
                </a:solidFill>
              </a:rPr>
              <a:t>Thank you for your attention. </a:t>
            </a:r>
            <a:br>
              <a:rPr lang="en-US">
                <a:solidFill>
                  <a:srgbClr val="FFFFFF"/>
                </a:solidFill>
              </a:rPr>
            </a:b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2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Immagine 94"/>
          <p:cNvPicPr/>
          <p:nvPr/>
        </p:nvPicPr>
        <p:blipFill>
          <a:blip r:embed="rId2"/>
          <a:srcRect t="18270" b="12720"/>
          <a:stretch>
            <a:fillRect/>
          </a:stretch>
        </p:blipFill>
        <p:spPr>
          <a:xfrm>
            <a:off x="-15480" y="2030928"/>
            <a:ext cx="12207240" cy="4735631"/>
          </a:xfrm>
          <a:prstGeom prst="rect">
            <a:avLst/>
          </a:prstGeom>
          <a:ln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F3371935-E91E-78C4-BFC3-4F7C40D64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CAMPI FLEGREI CALDERA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Immagine 95"/>
          <p:cNvPicPr/>
          <p:nvPr/>
        </p:nvPicPr>
        <p:blipFill>
          <a:blip r:embed="rId2"/>
          <a:srcRect t="11398" b="3499"/>
          <a:stretch>
            <a:fillRect/>
          </a:stretch>
        </p:blipFill>
        <p:spPr>
          <a:xfrm>
            <a:off x="687881" y="1925054"/>
            <a:ext cx="10816238" cy="4754879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1D933D0-BF45-3E75-8743-37A63E1E7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Explosive</a:t>
            </a:r>
            <a:r>
              <a:rPr lang="it-IT" dirty="0"/>
              <a:t> </a:t>
            </a:r>
            <a:r>
              <a:rPr lang="it-IT" dirty="0" err="1"/>
              <a:t>eruptions</a:t>
            </a:r>
            <a:r>
              <a:rPr lang="it-IT" dirty="0"/>
              <a:t> </a:t>
            </a:r>
            <a:br>
              <a:rPr lang="it-IT" dirty="0"/>
            </a:br>
            <a:r>
              <a:rPr lang="it-IT" dirty="0"/>
              <a:t>(</a:t>
            </a:r>
            <a:r>
              <a:rPr lang="it-IT" dirty="0" err="1"/>
              <a:t>convective</a:t>
            </a:r>
            <a:r>
              <a:rPr lang="it-IT" dirty="0"/>
              <a:t> or </a:t>
            </a:r>
            <a:r>
              <a:rPr lang="it-IT" dirty="0" err="1"/>
              <a:t>collapsing</a:t>
            </a:r>
            <a:r>
              <a:rPr lang="it-IT" dirty="0"/>
              <a:t> </a:t>
            </a:r>
            <a:r>
              <a:rPr lang="it-IT" dirty="0" err="1"/>
              <a:t>column</a:t>
            </a:r>
            <a:r>
              <a:rPr lang="it-IT" dirty="0"/>
              <a:t>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Immagine 96"/>
          <p:cNvPicPr/>
          <p:nvPr/>
        </p:nvPicPr>
        <p:blipFill>
          <a:blip r:embed="rId2"/>
          <a:srcRect l="19285" t="15423" r="19231" b="7616"/>
          <a:stretch>
            <a:fillRect/>
          </a:stretch>
        </p:blipFill>
        <p:spPr>
          <a:xfrm>
            <a:off x="5139890" y="1636294"/>
            <a:ext cx="6968691" cy="51013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99AE64B-395A-1540-AB8A-75989E2FB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Hazard from </a:t>
            </a:r>
            <a:r>
              <a:rPr lang="it-IT" dirty="0" err="1"/>
              <a:t>pyroclastic</a:t>
            </a:r>
            <a:r>
              <a:rPr lang="it-IT" dirty="0"/>
              <a:t> flows and </a:t>
            </a:r>
            <a:r>
              <a:rPr lang="it-IT" dirty="0" err="1"/>
              <a:t>ash</a:t>
            </a:r>
            <a:r>
              <a:rPr lang="it-IT" dirty="0"/>
              <a:t> fallout</a:t>
            </a:r>
            <a:br>
              <a:rPr lang="it-IT" dirty="0"/>
            </a:br>
            <a:r>
              <a:rPr lang="it-IT" dirty="0"/>
              <a:t>(red and </a:t>
            </a:r>
            <a:r>
              <a:rPr lang="it-IT" dirty="0" err="1"/>
              <a:t>yellow</a:t>
            </a:r>
            <a:r>
              <a:rPr lang="it-IT" dirty="0"/>
              <a:t> zones)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A668441-C5DA-AACA-A228-E96B9E62DC6D}"/>
              </a:ext>
            </a:extLst>
          </p:cNvPr>
          <p:cNvSpPr txBox="1"/>
          <p:nvPr/>
        </p:nvSpPr>
        <p:spPr>
          <a:xfrm>
            <a:off x="575893" y="2255413"/>
            <a:ext cx="39479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Ash</a:t>
            </a:r>
            <a:r>
              <a:rPr lang="it-IT" dirty="0"/>
              <a:t> loading </a:t>
            </a:r>
            <a:r>
              <a:rPr lang="it-IT" dirty="0" err="1"/>
              <a:t>greater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300 kg/m2, </a:t>
            </a:r>
            <a:r>
              <a:rPr lang="it-IT" dirty="0" err="1"/>
              <a:t>probability</a:t>
            </a:r>
            <a:r>
              <a:rPr lang="it-IT" dirty="0"/>
              <a:t> 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Approved</a:t>
            </a:r>
            <a:r>
              <a:rPr lang="it-IT" dirty="0"/>
              <a:t> by Regione Campania     on 3 April 2015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magine 97"/>
          <p:cNvPicPr/>
          <p:nvPr/>
        </p:nvPicPr>
        <p:blipFill>
          <a:blip r:embed="rId2"/>
          <a:srcRect l="10542" t="8440" r="9532" b="6172"/>
          <a:stretch>
            <a:fillRect/>
          </a:stretch>
        </p:blipFill>
        <p:spPr>
          <a:xfrm>
            <a:off x="2598820" y="1260909"/>
            <a:ext cx="9368893" cy="5524902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E391F79-8802-89EB-0C47-D03DD45A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HAZARD FROM BRADYSEISM</a:t>
            </a:r>
            <a:br>
              <a:rPr lang="it-IT" dirty="0"/>
            </a:b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A20A131-4221-9131-316E-2383D61BB651}"/>
              </a:ext>
            </a:extLst>
          </p:cNvPr>
          <p:cNvSpPr txBox="1"/>
          <p:nvPr/>
        </p:nvSpPr>
        <p:spPr>
          <a:xfrm>
            <a:off x="8959497" y="6240272"/>
            <a:ext cx="3947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DL 12 </a:t>
            </a:r>
            <a:r>
              <a:rPr lang="it-IT" dirty="0" err="1"/>
              <a:t>October</a:t>
            </a:r>
            <a:r>
              <a:rPr lang="it-IT" dirty="0"/>
              <a:t> 2023 n.140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Immagine 98"/>
          <p:cNvPicPr/>
          <p:nvPr/>
        </p:nvPicPr>
        <p:blipFill>
          <a:blip r:embed="rId2"/>
          <a:srcRect t="19931" b="17189"/>
          <a:stretch>
            <a:fillRect/>
          </a:stretch>
        </p:blipFill>
        <p:spPr>
          <a:xfrm>
            <a:off x="-6600" y="2127183"/>
            <a:ext cx="12198600" cy="4312118"/>
          </a:xfrm>
          <a:prstGeom prst="rect">
            <a:avLst/>
          </a:prstGeom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8F7047E-1EC8-2A53-E5BF-31F8263F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Seismicity</a:t>
            </a:r>
            <a:r>
              <a:rPr lang="it-IT" dirty="0"/>
              <a:t> </a:t>
            </a:r>
            <a:r>
              <a:rPr lang="it-IT" dirty="0" err="1"/>
              <a:t>associated</a:t>
            </a:r>
            <a:r>
              <a:rPr lang="it-IT" dirty="0"/>
              <a:t> with </a:t>
            </a:r>
            <a:r>
              <a:rPr lang="it-IT" dirty="0" err="1"/>
              <a:t>bradyseism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videndi">
  <a:themeElements>
    <a:clrScheme name="Dividend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65359"/>
      </a:accent1>
      <a:accent2>
        <a:srgbClr val="ED8428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i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i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2E9F14CB6C0448E38AE4E0FE492D8" ma:contentTypeVersion="18" ma:contentTypeDescription="Create a new document." ma:contentTypeScope="" ma:versionID="856187717a9c3e3bdbd280075a55f79b">
  <xsd:schema xmlns:xsd="http://www.w3.org/2001/XMLSchema" xmlns:xs="http://www.w3.org/2001/XMLSchema" xmlns:p="http://schemas.microsoft.com/office/2006/metadata/properties" xmlns:ns2="94f751b9-4261-4688-b649-65449679d052" xmlns:ns3="1bfcba79-d443-45bf-b014-09fff2be58f3" targetNamespace="http://schemas.microsoft.com/office/2006/metadata/properties" ma:root="true" ma:fieldsID="069637e8626b8c9ec066901a24116879" ns2:_="" ns3:_="">
    <xsd:import namespace="94f751b9-4261-4688-b649-65449679d052"/>
    <xsd:import namespace="1bfcba79-d443-45bf-b014-09fff2be58f3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751b9-4261-4688-b649-65449679d052" elementFormDefault="qualified">
    <xsd:import namespace="http://schemas.microsoft.com/office/2006/documentManagement/types"/>
    <xsd:import namespace="http://schemas.microsoft.com/office/infopath/2007/PartnerControls"/>
    <xsd:element name="Status" ma:index="3" nillable="true" ma:displayName="Status" ma:default="In progress" ma:format="Dropdown" ma:internalName="Status" ma:readOnly="false">
      <xsd:simpleType>
        <xsd:union memberTypes="dms:Text">
          <xsd:simpleType>
            <xsd:restriction base="dms:Choice">
              <xsd:enumeration value="In progress"/>
              <xsd:enumeration value="Finalised"/>
              <xsd:enumeration value="In revision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58adfae-93de-4598-9e96-31f7886c91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hidden="true" ma:internalName="MediaServiceOCR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fcba79-d443-45bf-b014-09fff2be58f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df52bf7c-3dfa-4fc9-9164-d5f0419fd58a}" ma:internalName="TaxCatchAll" ma:readOnly="false" ma:showField="CatchAllData" ma:web="1bfcba79-d443-45bf-b014-09fff2be58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4f751b9-4261-4688-b649-65449679d052">In progress</Status>
    <TaxCatchAll xmlns="1bfcba79-d443-45bf-b014-09fff2be58f3" xsi:nil="true"/>
    <lcf76f155ced4ddcb4097134ff3c332f xmlns="94f751b9-4261-4688-b649-65449679d05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B3A4D3F-74B7-46D8-81D4-E5790C01FE66}"/>
</file>

<file path=customXml/itemProps2.xml><?xml version="1.0" encoding="utf-8"?>
<ds:datastoreItem xmlns:ds="http://schemas.openxmlformats.org/officeDocument/2006/customXml" ds:itemID="{9D89932F-4600-4ED8-9522-A4D1EF3D200E}"/>
</file>

<file path=customXml/itemProps3.xml><?xml version="1.0" encoding="utf-8"?>
<ds:datastoreItem xmlns:ds="http://schemas.openxmlformats.org/officeDocument/2006/customXml" ds:itemID="{4FC84D0C-F26B-4F0C-958C-CF392A1BF98D}"/>
</file>

<file path=docProps/app.xml><?xml version="1.0" encoding="utf-8"?>
<Properties xmlns="http://schemas.openxmlformats.org/officeDocument/2006/extended-properties" xmlns:vt="http://schemas.openxmlformats.org/officeDocument/2006/docPropsVTypes">
  <Template>Dividendi</Template>
  <TotalTime>0</TotalTime>
  <Words>2131</Words>
  <Application>Microsoft Office PowerPoint</Application>
  <PresentationFormat>Widescreen</PresentationFormat>
  <Paragraphs>308</Paragraphs>
  <Slides>44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44</vt:i4>
      </vt:variant>
    </vt:vector>
  </HeadingPairs>
  <TitlesOfParts>
    <vt:vector size="56" baseType="lpstr">
      <vt:lpstr>Aptos</vt:lpstr>
      <vt:lpstr>Arial</vt:lpstr>
      <vt:lpstr>Calibri</vt:lpstr>
      <vt:lpstr>Calibri Light</vt:lpstr>
      <vt:lpstr>Cambria Math</vt:lpstr>
      <vt:lpstr>Gill Sans MT</vt:lpstr>
      <vt:lpstr>Roboto Condensed</vt:lpstr>
      <vt:lpstr>Times New Roman</vt:lpstr>
      <vt:lpstr>Titillium Web</vt:lpstr>
      <vt:lpstr>Wingdings</vt:lpstr>
      <vt:lpstr>Wingdings 2</vt:lpstr>
      <vt:lpstr>Dividendi</vt:lpstr>
      <vt:lpstr>THE CASE STUDY OF CAMPI FLEGREI Managing Volcanic Risk and Unrest Phases </vt:lpstr>
      <vt:lpstr>Introduction Campi Flegrei: a complex and evolving multi-risk system</vt:lpstr>
      <vt:lpstr>INTRODUCTION:  From hazard understanding to risk management</vt:lpstr>
      <vt:lpstr>Hazard and Volcanic Processes</vt:lpstr>
      <vt:lpstr>CAMPI FLEGREI CALDERA</vt:lpstr>
      <vt:lpstr>Explosive eruptions  (convective or collapsing column)</vt:lpstr>
      <vt:lpstr>Hazard from pyroclastic flows and ash fallout (red and yellow zones)</vt:lpstr>
      <vt:lpstr>HAZARD FROM BRADYSEISM </vt:lpstr>
      <vt:lpstr>Seismicity associated with bradyseism</vt:lpstr>
      <vt:lpstr>Deformation from sar interferometry</vt:lpstr>
      <vt:lpstr>Presentazione standard di PowerPoint</vt:lpstr>
      <vt:lpstr>Presentazione standard di PowerPoint</vt:lpstr>
      <vt:lpstr>The monitoring network of campi flegrei</vt:lpstr>
      <vt:lpstr>Monitoring room of the osservatorio vesuviano (ingv, napoli)</vt:lpstr>
      <vt:lpstr>Vulnerability and Impact Assessment</vt:lpstr>
      <vt:lpstr>From Hazard to Ongoing Impact in Campi Flegrei</vt:lpstr>
      <vt:lpstr>Operational Challenges in a Complex Risk Environment</vt:lpstr>
      <vt:lpstr>DL 140/2023: A Strategic Response to Volcanic Unrest</vt:lpstr>
      <vt:lpstr>DL 140/2023: Structure of the Plan</vt:lpstr>
      <vt:lpstr>Vulnerability Assessment of Private Buildings</vt:lpstr>
      <vt:lpstr>Spatial Distribution of Seismic Vulnerability</vt:lpstr>
      <vt:lpstr>CARTIS Approach for Typological Vulnerability Assessment</vt:lpstr>
      <vt:lpstr>Risk Mitigation as an Economic Investment</vt:lpstr>
      <vt:lpstr>DL 140/2023: From Vulnerability Assessment to Mitigation Actions</vt:lpstr>
      <vt:lpstr>MULTI-HAZARD IMPACT-BASED APPROACH</vt:lpstr>
      <vt:lpstr>EASE TOOL:   NEAR REAL TIME ASSESSMENT TOOLSǀ EQ</vt:lpstr>
      <vt:lpstr>EASE TOOL:   NEAR REAL TIME ASSESSMENT TOOLSǀ AF</vt:lpstr>
      <vt:lpstr>From models to decision support (GOBEYOND)</vt:lpstr>
      <vt:lpstr>FROM KNOWLEDGE TO ACTION</vt:lpstr>
      <vt:lpstr>Emergency Management and Response</vt:lpstr>
      <vt:lpstr> Civil protection activities in emergency management. the bradyseismic crisis in Pozzuoli -</vt:lpstr>
      <vt:lpstr>SEISMIC AND BRADYSEISMIC CRISES</vt:lpstr>
      <vt:lpstr>PREPARATION ACITVITIES   Emergency Response Plan for the Bradyseism Area </vt:lpstr>
      <vt:lpstr>WAITING AND SHELTER AREAS</vt:lpstr>
      <vt:lpstr>RESPONSE ACTIVITIES - THE FIRST PHASES' EMERGENCY ACTIVITIES</vt:lpstr>
      <vt:lpstr>COC ACTIVATED</vt:lpstr>
      <vt:lpstr>SETTING UP EMERGENCY WATING AND SHELTER AREAS </vt:lpstr>
      <vt:lpstr>DAMAGE REPORTING</vt:lpstr>
      <vt:lpstr>COMMUNICATION during the emergency phase</vt:lpstr>
      <vt:lpstr>Lesson Learned</vt:lpstr>
      <vt:lpstr>Civil Protection of Pozzuoli</vt:lpstr>
      <vt:lpstr>KEY MESSAGEs</vt:lpstr>
      <vt:lpstr>Let’s start with a few questions to trigger the discussion…</vt:lpstr>
      <vt:lpstr>Thank you for your attention.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Selezioni pubbliche, per titoli e colloquio, per il reclutamento di n. 54 ricercatori con rapporto di  lavoro subordinato a tempo determinato, per la durata di anni tre, ai sensi dell’art. 24 comma 3,  lett. a) della Legge n. 240/2010, per lo svolgimento di attività di ricerca, di didattica, di didattica  integrativa e di servizio agli studenti - PON “Ricerca e Innovazione” 2014-2020 (PON R&amp;I) -  AZIONE IV.6 CONTRATTI DI RICERCA SU TEMATICHE GREEN (codice identificativo – PON_GREEN_RTDA_2021)</dc:title>
  <dc:creator>DANIELA DE GREGORIO</dc:creator>
  <cp:lastModifiedBy>Daniela De Gregorio</cp:lastModifiedBy>
  <cp:revision>141</cp:revision>
  <dcterms:created xsi:type="dcterms:W3CDTF">2021-10-20T10:57:44Z</dcterms:created>
  <dcterms:modified xsi:type="dcterms:W3CDTF">2026-04-21T10:36:53Z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d0b24d-6422-44b0-b3de-abb3a9e8c81a_Enabled">
    <vt:lpwstr>true</vt:lpwstr>
  </property>
  <property fmtid="{D5CDD505-2E9C-101B-9397-08002B2CF9AE}" pid="3" name="MSIP_Label_2ad0b24d-6422-44b0-b3de-abb3a9e8c81a_SetDate">
    <vt:lpwstr>2023-07-25T14:54:33Z</vt:lpwstr>
  </property>
  <property fmtid="{D5CDD505-2E9C-101B-9397-08002B2CF9AE}" pid="4" name="MSIP_Label_2ad0b24d-6422-44b0-b3de-abb3a9e8c81a_Method">
    <vt:lpwstr>Standard</vt:lpwstr>
  </property>
  <property fmtid="{D5CDD505-2E9C-101B-9397-08002B2CF9AE}" pid="5" name="MSIP_Label_2ad0b24d-6422-44b0-b3de-abb3a9e8c81a_Name">
    <vt:lpwstr>defa4170-0d19-0005-0004-bc88714345d2</vt:lpwstr>
  </property>
  <property fmtid="{D5CDD505-2E9C-101B-9397-08002B2CF9AE}" pid="6" name="MSIP_Label_2ad0b24d-6422-44b0-b3de-abb3a9e8c81a_SiteId">
    <vt:lpwstr>2fcfe26a-bb62-46b0-b1e3-28f9da0c45fd</vt:lpwstr>
  </property>
  <property fmtid="{D5CDD505-2E9C-101B-9397-08002B2CF9AE}" pid="7" name="MSIP_Label_2ad0b24d-6422-44b0-b3de-abb3a9e8c81a_ActionId">
    <vt:lpwstr>5d6efae6-bd6a-4b64-b1d8-67a484624da5</vt:lpwstr>
  </property>
  <property fmtid="{D5CDD505-2E9C-101B-9397-08002B2CF9AE}" pid="8" name="MSIP_Label_2ad0b24d-6422-44b0-b3de-abb3a9e8c81a_ContentBits">
    <vt:lpwstr>0</vt:lpwstr>
  </property>
  <property fmtid="{D5CDD505-2E9C-101B-9397-08002B2CF9AE}" pid="9" name="ContentTypeId">
    <vt:lpwstr>0x010100EF92E9F14CB6C0448E38AE4E0FE492D8</vt:lpwstr>
  </property>
</Properties>
</file>